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Lst>
  <p:sldSz cx="12192000" cy="6858000" type="screen4x3"/>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p:cNvSpPr/>
          <p:nvPr>
            <p:ph type="hdr" sz="quarter"/>
          </p:nvPr>
        </p:nvSpPr>
        <p:spPr>
          <a:prstGeom prst="rect">
            <a:avLst/>
          </a:prstGeom>
        </p:spPr>
        <p:txBody>
          <a:bodyPr/>
          <a:lstStyle/>
          <a:p/>
        </p:txBody>
      </p:sp>
      <p:sp>
        <p:nvSpPr>
          <p:cNvPr id="3" name="Date Placeholder"/>
          <p:cNvSpPr/>
          <p:nvPr>
            <p:ph type="dt" sz="quarter" idx="1"/>
          </p:nvPr>
        </p:nvSpPr>
        <p:spPr>
          <a:prstGeom prst="rect">
            <a:avLst/>
          </a:prstGeom>
        </p:spPr>
        <p:txBody>
          <a:bodyPr/>
          <a:lstStyle/>
          <a:p/>
        </p:txBody>
      </p:sp>
      <p:sp>
        <p:nvSpPr>
          <p:cNvPr id="4" name="Slide Image Placeholder"/>
          <p:cNvSpPr/>
          <p:nvPr>
            <p:ph type="sldImg" idx="2"/>
          </p:nvPr>
        </p:nvSpPr>
        <p:spPr>
          <a:prstGeom prst="rect">
            <a:avLst/>
          </a:prstGeom>
        </p:spPr>
        <p:txBody>
          <a:bodyPr/>
          <a:lstStyle/>
          <a:p/>
        </p:txBody>
      </p:sp>
      <p:sp>
        <p:nvSpPr>
          <p:cNvPr id="5" name="Notes Placeholder"/>
          <p:cNvSpPr/>
          <p:nvPr>
            <p:ph type="body" sz="quarter" idx="3"/>
          </p:nvPr>
        </p:nvSpPr>
        <p:spPr>
          <a:prstGeom prst="rect">
            <a:avLst/>
          </a:prstGeom>
        </p:spPr>
        <p:txBody>
          <a:bodyPr/>
          <a:lstStyle/>
          <a:p/>
        </p:txBody>
      </p:sp>
      <p:sp>
        <p:nvSpPr>
          <p:cNvPr id="6" name="Footer Placeholder"/>
          <p:cNvSpPr/>
          <p:nvPr>
            <p:ph type="ftr" sz="quarter" idx="4"/>
          </p:nvPr>
        </p:nvSpPr>
        <p:spPr>
          <a:prstGeom prst="rect">
            <a:avLst/>
          </a:prstGeom>
        </p:spPr>
        <p:txBody>
          <a:bodyPr/>
          <a:lstStyle/>
          <a:p/>
        </p:txBody>
      </p:sp>
      <p:sp>
        <p:nvSpPr>
          <p:cNvPr id="7" name="Slide Number Placeholder"/>
          <p:cNvSpPr/>
          <p:nvPr>
            <p:ph type="sldNum" sz="quarter" idx="5"/>
          </p:nvPr>
        </p:nvSpPr>
        <p:spPr>
          <a:prstGeom prst="rect">
            <a:avLst/>
          </a:prstGeom>
        </p:spPr>
        <p:txBody>
          <a:bodyPr/>
          <a:lstStyl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Good morning, everyone. My name is Jia Yu Yi. Together with my co-author, Jia Ni Zhou, I will present our longitudinal case study of Critterz. We examine how changing generative AI tools reshape the organisation of film production. I will introduce the research design, compare three production phases, and then discuss a possible direction for improving visual consistency across tools. The final section presents a proposal for future research, rather than an outcome already demonstrated by our case.</a:t>
            </a:r>
          </a:p>
          <a:p/>
          <a:p>
            <a:r>
              <a:t>SOURCES</a:t>
            </a:r>
          </a:p>
          <a:p/>
          <a:p>
            <a:r>
              <a:t>[M] Yi and Zhou. Uploaded Critterz manuscript, Sections I–VI and Table I.</a:t>
            </a:r>
          </a:p>
          <a:p/>
          <a:p>
            <a:r>
              <a:t>User-supplied manuscript</a:t>
            </a:r>
          </a:p>
          <a:p/>
          <a:p>
            <a:r>
              <a:t>The manuscript covers the project lineage from the 2023 short through May 2026 reporting. Supplementary July 2026 evidence is identified separately.</a:t>
            </a:r>
          </a:p>
          <a:p/>
          <a:p>
            <a:r>
              <a:t>IMAGE CREDIT</a:t>
            </a:r>
          </a:p>
          <a:p>
            <a:r>
              <a:t>Native Foreign, Critterz project page</a:t>
            </a:r>
          </a:p>
          <a:p>
            <a:r>
              <a:t>https://framerusercontent.com/images/EvRALTuu56VROIsXloir1bjURA.webp?height=1734&amp;width=1262</a:t>
            </a:r>
          </a:p>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Film production takes time, while generative AI tools can change during a project. A team may retain its script and approved designs but need a different way to produce the remaining images. Previous research explains iterative workflows, human creative choices, and the challenge of visual consistency. Less attention has focused on tool changes within a continuing production. Our study addresses that gap by following Critterz across several technological configurations. The practical concern is how creators maintain continuity when the technical environment changes.</a:t>
            </a:r>
          </a:p>
          <a:p/>
          <a:p>
            <a:r>
              <a:t>SOURCES</a:t>
            </a:r>
          </a:p>
          <a:p/>
          <a:p>
            <a:r>
              <a:t>[M] Yi and Zhou. Uploaded Critterz manuscript, Sections I–VI and Table I.</a:t>
            </a:r>
          </a:p>
          <a:p/>
          <a:p>
            <a:r>
              <a:t>User-supplied manuscript</a:t>
            </a:r>
          </a:p>
          <a:p/>
          <a:p>
            <a:r>
              <a:t>[3] Kim, Lee and Hyun (2025). Exploratory Study on the Structural Transformation of Video Production Using Generative AI. Korean Journal of Arts Education, 23(4), 429–450.</a:t>
            </a:r>
          </a:p>
          <a:p>
            <a:r>
              <a:t>https://doi.org/10.23317/kaae.2025.23.4.023</a:t>
            </a:r>
          </a:p>
          <a:p>
            <a:r>
              <a:t>Abstract and bibliographic record checked through KCI</a:t>
            </a:r>
          </a:p>
          <a:p/>
          <a:p>
            <a:r>
              <a:t>[9] Simón, Revilla and Sáenz (2024). Integrating AI in organizations for value creation through Human-AI teaming: A dynamic-capabilities approach. Journal of Business Research, 182, 114783.</a:t>
            </a:r>
          </a:p>
          <a:p>
            <a:r>
              <a:t>https://doi.org/10.1016/j.jbusres.2024.114783</a:t>
            </a:r>
          </a:p>
          <a:p>
            <a:r>
              <a:t>Authors’ MIT institutional abstract checked. Banking case, used as a conceptual lens.</a:t>
            </a:r>
          </a:p>
          <a:p/>
          <a:p>
            <a:r>
              <a:t>[12] Halperin, Flores Ruíz and Rosner (2025). Underground AI? Critical Approaches to Generative Cinema through Amateur Filmmaking. CHI ’25, Article 1141.</a:t>
            </a:r>
          </a:p>
          <a:p>
            <a:r>
              <a:t>https://doi.org/10.1145/3706598.3713342</a:t>
            </a:r>
          </a:p>
          <a:p>
            <a:r>
              <a:t>Publisher-indexed abstract and bibliographic record checked on 22 October 2026. Full text was not accessible.</a:t>
            </a:r>
          </a:p>
          <a:p/>
          <a:p>
            <a:r>
              <a:t>[13] Yin et al. A Survey: Spatiotemporal Consistency in Video Generation. arXiv:2502.17863v2 (18 February 2026). Published version DOI: 10.1145/3802588.</a:t>
            </a:r>
          </a:p>
          <a:p>
            <a:r>
              <a:t>https://arxiv.org/abs/2502.17863</a:t>
            </a:r>
          </a:p>
          <a:p>
            <a:r>
              <a:t>Authors’ arXiv abstract and revision history checked</a:t>
            </a:r>
          </a:p>
          <a:p/>
          <a:p>
            <a:r>
              <a:t>The manuscript covers the project lineage from the 2023 short through May 2026 reporting. Supplementary July 2026 evidence is identified separately.</a:t>
            </a:r>
          </a:p>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Our question asks how evolving or discontinued AI tools reconfigure a continuing film project's workflow. We use a qualitative longitudinal case study. The original 2023 short combined DALL-E images with conventional animation. The February 2025 Sora remaster retained the script and performances while changing the production of moving images. The later feature explored alternative models within a broader production environment. These are related stages of one project lineage. However, the expansion from a short to a feature also changes scale and requirements, so technology is not the only possible explanation.</a:t>
            </a:r>
          </a:p>
          <a:p/>
          <a:p>
            <a:r>
              <a:t>SOURCES</a:t>
            </a:r>
          </a:p>
          <a:p/>
          <a:p>
            <a:r>
              <a:t>[M] Yi and Zhou. Uploaded Critterz manuscript, Sections I–VI and Table I.</a:t>
            </a:r>
          </a:p>
          <a:p/>
          <a:p>
            <a:r>
              <a:t>User-supplied manuscript</a:t>
            </a:r>
          </a:p>
          <a:p/>
          <a:p>
            <a:r>
              <a:t>[5] Hofferman and Sarto (14 July 2023). Chad Nelson Talks ‘Critterz’ and the Future Role of AI. Animation World Network.</a:t>
            </a:r>
          </a:p>
          <a:p>
            <a:r>
              <a:t>https://www.awn.com/animationworld/chad-nelson-talks-critterz-and-future-role-ai</a:t>
            </a:r>
          </a:p>
          <a:p>
            <a:r>
              <a:t>Creator interview checked</a:t>
            </a:r>
          </a:p>
          <a:p/>
          <a:p>
            <a:r>
              <a:t>[6] Fink (13 February 2025). Native Foreign Uses OpenAI’s Sora To Remake 2023 AI Film ‘Critterz’. Forbes.</a:t>
            </a:r>
          </a:p>
          <a:p>
            <a:r>
              <a:t>https://www.forbes.com/sites/charliefink/2025/02/13/native-foreign-uses-openais-sora-to-remake-2023-ai-film-critterz/</a:t>
            </a:r>
          </a:p>
          <a:p>
            <a:r>
              <a:t>Creator statement and publication date checked in indexed Forbes text on 22 October 2026. Full article access was unavailable in this revision.</a:t>
            </a:r>
          </a:p>
          <a:p/>
          <a:p>
            <a:r>
              <a:t>[7] OpenAI (2026). What to know about the Sora discontinuation. OpenAI Help Center.</a:t>
            </a:r>
          </a:p>
          <a:p>
            <a:r>
              <a:t>https://help.openai.com/en/articles/20001152-what-to-know-about-the-sora-discontinuation</a:t>
            </a:r>
          </a:p>
          <a:p>
            <a:r>
              <a:t>Official notice checked on 22 October 2026. Web/app end: 26 April 2026. Listed API end date: 24 September 2026. The notice still uses future wording for the API date.</a:t>
            </a:r>
          </a:p>
          <a:p/>
          <a:p>
            <a:r>
              <a:t>[15] Kerr (26 May 2026, updated 30 May). Why ‘Critterz’ Is The Real Test Of AI Filmmaking. Forbes.</a:t>
            </a:r>
          </a:p>
          <a:p>
            <a:r>
              <a:t>https://www.forbes.com/sites/maureenkerr/2026/05/26/why-critterz-is-the-real-test-of-ai-filmmaking/</a:t>
            </a:r>
          </a:p>
          <a:p>
            <a:r>
              <a:t>Direct filmmaker interview reporting checked. Migration metrics are not supplied.</a:t>
            </a:r>
          </a:p>
          <a:p/>
          <a:p>
            <a:r>
              <a:t>[S1] Native Foreign. Critterz. Official studio project page.</a:t>
            </a:r>
          </a:p>
          <a:p>
            <a:r>
              <a:t>https://nativeforeign.co/work/critterz</a:t>
            </a:r>
          </a:p>
          <a:p>
            <a:r>
              <a:t>Supplementary primary source checked on 22 October 2026</a:t>
            </a:r>
          </a:p>
          <a:p/>
          <a:p>
            <a:r>
              <a:t>The manuscript covers the project lineage from the 2023 short through May 2026 reporting. Supplementary July 2026 evidence is identified separately.</a:t>
            </a:r>
          </a:p>
          <a:p/>
          <a:p/>
          <a:p>
            <a:r>
              <a:t>[M] Yi and Zhou. Uploaded Critterz manuscript, Sections I–VI and Table I.</a:t>
            </a:r>
          </a:p>
          <a:p/>
          <a:p>
            <a:r>
              <a:t>User-supplied manuscript</a:t>
            </a:r>
          </a:p>
          <a:p/>
          <a:p>
            <a:r>
              <a:t>The manuscript covers the project lineage from the 2023 short through May 2026 reporting. Supplementary July 2026 evidence is identified separately.</a:t>
            </a:r>
          </a:p>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This slide brings the evidence and analytical framework together. We use published creator interviews, production reporting, official service announcements, and producer material. We organise these accounts chronologically and compare four dimensions. AI function concerns the tasks the model performs. Human coordination concerns selection, revision, integration, and approval. Technological dependency concerns reliance on model capabilities and support. Adaptation risk concerns the extra work that a change may require. We did not conduct the published interviews ourselves, and we do not have internal cost or labour records. This is therefore a qualitative comparison, not a model benchmark.</a:t>
            </a:r>
          </a:p>
          <a:p/>
          <a:p>
            <a:r>
              <a:t>SOURCES</a:t>
            </a:r>
          </a:p>
          <a:p/>
          <a:p>
            <a:r>
              <a:t>[M] Yi and Zhou. Uploaded Critterz manuscript, Sections I–VI and Table I.</a:t>
            </a:r>
          </a:p>
          <a:p/>
          <a:p>
            <a:r>
              <a:t>User-supplied manuscript</a:t>
            </a:r>
          </a:p>
          <a:p/>
          <a:p>
            <a:r>
              <a:t>[5] Hofferman and Sarto (14 July 2023). Chad Nelson Talks ‘Critterz’ and the Future Role of AI. Animation World Network.</a:t>
            </a:r>
          </a:p>
          <a:p>
            <a:r>
              <a:t>https://www.awn.com/animationworld/chad-nelson-talks-critterz-and-future-role-ai</a:t>
            </a:r>
          </a:p>
          <a:p>
            <a:r>
              <a:t>Creator interview checked</a:t>
            </a:r>
          </a:p>
          <a:p/>
          <a:p>
            <a:r>
              <a:t>[6] Fink (13 February 2025). Native Foreign Uses OpenAI’s Sora To Remake 2023 AI Film ‘Critterz’. Forbes.</a:t>
            </a:r>
          </a:p>
          <a:p>
            <a:r>
              <a:t>https://www.forbes.com/sites/charliefink/2025/02/13/native-foreign-uses-openais-sora-to-remake-2023-ai-film-critterz/</a:t>
            </a:r>
          </a:p>
          <a:p>
            <a:r>
              <a:t>Creator statement and publication date checked in indexed Forbes text on 22 October 2026. Full article access was unavailable in this revision.</a:t>
            </a:r>
          </a:p>
          <a:p/>
          <a:p>
            <a:r>
              <a:t>[7] OpenAI (2026). What to know about the Sora discontinuation. OpenAI Help Center.</a:t>
            </a:r>
          </a:p>
          <a:p>
            <a:r>
              <a:t>https://help.openai.com/en/articles/20001152-what-to-know-about-the-sora-discontinuation</a:t>
            </a:r>
          </a:p>
          <a:p>
            <a:r>
              <a:t>Official notice checked on 22 October 2026. Web/app end: 26 April 2026. Listed API end date: 24 September 2026. The notice still uses future wording for the API date.</a:t>
            </a:r>
          </a:p>
          <a:p/>
          <a:p>
            <a:r>
              <a:t>[8] Kahn (12 May 2026). Vertigo and Federation launch AI ents company. Broadcast.</a:t>
            </a:r>
          </a:p>
          <a:p/>
          <a:p>
            <a:r>
              <a:t>Listed in the manuscript. Not independently accessed. Woven context corroborated with producer source S2.</a:t>
            </a:r>
          </a:p>
          <a:p/>
          <a:p>
            <a:r>
              <a:t>[15] Kerr (26 May 2026, updated 30 May). Why ‘Critterz’ Is The Real Test Of AI Filmmaking. Forbes.</a:t>
            </a:r>
          </a:p>
          <a:p>
            <a:r>
              <a:t>https://www.forbes.com/sites/maureenkerr/2026/05/26/why-critterz-is-the-real-test-of-ai-filmmaking/</a:t>
            </a:r>
          </a:p>
          <a:p>
            <a:r>
              <a:t>Direct filmmaker interview reporting checked. Migration metrics are not supplied.</a:t>
            </a:r>
          </a:p>
          <a:p/>
          <a:p>
            <a:r>
              <a:t>[S1] Native Foreign. Critterz. Official studio project page.</a:t>
            </a:r>
          </a:p>
          <a:p>
            <a:r>
              <a:t>https://nativeforeign.co/work/critterz</a:t>
            </a:r>
          </a:p>
          <a:p>
            <a:r>
              <a:t>Supplementary primary source checked on 22 October 2026</a:t>
            </a:r>
          </a:p>
          <a:p/>
          <a:p>
            <a:r>
              <a:t>[S2] Vertigo Films (14 May 2026). VERTIGO and FEDERATION form new Ai company AMERSIA. Producer announcement.</a:t>
            </a:r>
          </a:p>
          <a:p>
            <a:r>
              <a:t>https://vertigofilms.com/uncategorized/vertigo-and-federation-form-new-ai-company-amersia-2/</a:t>
            </a:r>
          </a:p>
          <a:p>
            <a:r>
              <a:t>Supplementary producer source checked on 22 October 2026</a:t>
            </a:r>
          </a:p>
          <a:p/>
          <a:p>
            <a:r>
              <a:t>The manuscript covers the project lineage from the 2023 short through May 2026 reporting. Supplementary July 2026 evidence is identified separately.</a:t>
            </a:r>
          </a:p>
          <a:p/>
          <a:p/>
          <a:p>
            <a:r>
              <a:t>[M] Yi and Zhou. Uploaded Critterz manuscript, Sections I–VI and Table I.</a:t>
            </a:r>
          </a:p>
          <a:p/>
          <a:p>
            <a:r>
              <a:t>User-supplied manuscript</a:t>
            </a:r>
          </a:p>
          <a:p/>
          <a:p>
            <a:r>
              <a:t>The manuscript covers the project lineage from the 2023 short through May 2026 reporting. Supplementary July 2026 evidence is identified separately.</a:t>
            </a:r>
          </a:p>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In the first phase, DALL-E mainly supports visual development. Generated characters and environments still need human selection and refinement. The production images show the surrounding work that turns visual material into a film, including performance and conventional animation. Published accounts describe tools such as After Effects and Unreal Engine. We interpret the workflow as hybrid, with dependency on DALL-E concentrated in visual-material generation. Human decisions connect the generated designs with the intended performance, story, and visual identity.</a:t>
            </a:r>
          </a:p>
          <a:p/>
          <a:p>
            <a:r>
              <a:t>SOURCES</a:t>
            </a:r>
          </a:p>
          <a:p/>
          <a:p>
            <a:r>
              <a:t>[M] Yi and Zhou. Uploaded Critterz manuscript, Sections I–VI and Table I.</a:t>
            </a:r>
          </a:p>
          <a:p/>
          <a:p>
            <a:r>
              <a:t>User-supplied manuscript</a:t>
            </a:r>
          </a:p>
          <a:p/>
          <a:p>
            <a:r>
              <a:t>[5] Hofferman and Sarto (14 July 2023). Chad Nelson Talks ‘Critterz’ and the Future Role of AI. Animation World Network.</a:t>
            </a:r>
          </a:p>
          <a:p>
            <a:r>
              <a:t>https://www.awn.com/animationworld/chad-nelson-talks-critterz-and-future-role-ai</a:t>
            </a:r>
          </a:p>
          <a:p>
            <a:r>
              <a:t>Creator interview checked</a:t>
            </a:r>
          </a:p>
          <a:p/>
          <a:p>
            <a:r>
              <a:t>[S1] Native Foreign. Critterz. Official studio project page.</a:t>
            </a:r>
          </a:p>
          <a:p>
            <a:r>
              <a:t>https://nativeforeign.co/work/critterz</a:t>
            </a:r>
          </a:p>
          <a:p>
            <a:r>
              <a:t>Supplementary primary source checked on 22 October 2026</a:t>
            </a:r>
          </a:p>
          <a:p/>
          <a:p>
            <a:r>
              <a:t>The manuscript covers the project lineage from the 2023 short through May 2026 reporting. Supplementary July 2026 evidence is identified separately.</a:t>
            </a:r>
          </a:p>
          <a:p/>
          <a:p>
            <a:r>
              <a:t>IMAGE CREDIT</a:t>
            </a:r>
          </a:p>
          <a:p>
            <a:r>
              <a:t>Native Foreign, Critterz project page</a:t>
            </a:r>
          </a:p>
          <a:p>
            <a:r>
              <a:t>https://framerusercontent.com/images/PTBH707igSiyDGNv0nxEhXSnST0.webp?height=1242&amp;width=2232</a:t>
            </a:r>
          </a:p>
          <a:p/>
          <a:p>
            <a:r>
              <a:t>IMAGE CREDIT</a:t>
            </a:r>
          </a:p>
          <a:p>
            <a:r>
              <a:t>Native Foreign, Critterz project page</a:t>
            </a:r>
          </a:p>
          <a:p>
            <a:r>
              <a:t>https://framerusercontent.com/images/prkMXZqkrOVTDGNizA0ZkhEhVUo.webp?height=820&amp;width=1200</a:t>
            </a:r>
          </a:p>
          <a:p/>
          <a:p>
            <a:r>
              <a:t>Documented tools: After Effects for background animation, Unreal Engine for facial performance capture, and Premiere for editing [5]. Images: Native Foreign [S1].</a:t>
            </a:r>
          </a:p>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The Sora remaster changes the functional position of AI. DALL-E provided still images that required animation. Sora participates directly in generating moving imagery. The stills show the original and remastered versions, but they cannot establish motion quality. The retained script and performances provide a useful point of continuity. Human creative control remains important, while more of the moving-image work depends on the model's capabilities and limitations. We interpret this as deeper integration into the production process.</a:t>
            </a:r>
          </a:p>
          <a:p/>
          <a:p>
            <a:r>
              <a:t>SOURCES</a:t>
            </a:r>
          </a:p>
          <a:p/>
          <a:p>
            <a:r>
              <a:t>[M] Yi and Zhou. Uploaded Critterz manuscript, Sections I–VI and Table I.</a:t>
            </a:r>
          </a:p>
          <a:p/>
          <a:p>
            <a:r>
              <a:t>User-supplied manuscript</a:t>
            </a:r>
          </a:p>
          <a:p/>
          <a:p>
            <a:r>
              <a:t>[6] Fink (13 February 2025). Native Foreign Uses OpenAI’s Sora To Remake 2023 AI Film ‘Critterz’. Forbes.</a:t>
            </a:r>
          </a:p>
          <a:p>
            <a:r>
              <a:t>https://www.forbes.com/sites/charliefink/2025/02/13/native-foreign-uses-openais-sora-to-remake-2023-ai-film-critterz/</a:t>
            </a:r>
          </a:p>
          <a:p>
            <a:r>
              <a:t>Creator statement and publication date checked in indexed Forbes text on 22 October 2026. Full article access was unavailable in this revision.</a:t>
            </a:r>
          </a:p>
          <a:p/>
          <a:p>
            <a:r>
              <a:t>[S1] Native Foreign. Critterz. Official studio project page.</a:t>
            </a:r>
          </a:p>
          <a:p>
            <a:r>
              <a:t>https://nativeforeign.co/work/critterz</a:t>
            </a:r>
          </a:p>
          <a:p>
            <a:r>
              <a:t>Supplementary primary source checked on 22 October 2026</a:t>
            </a:r>
          </a:p>
          <a:p/>
          <a:p>
            <a:r>
              <a:t>The manuscript covers the project lineage from the 2023 short through May 2026 reporting. Supplementary July 2026 evidence is identified separately.</a:t>
            </a:r>
          </a:p>
          <a:p/>
          <a:p>
            <a:r>
              <a:t>IMAGE CREDIT</a:t>
            </a:r>
          </a:p>
          <a:p>
            <a:r>
              <a:t>Native Foreign. Comparative stills reproduced by EarlyGame. https://earlygame.com/news/entertainment/openai-chatgpt-plans-to-release-its-own-animated-movie-in-2026</a:t>
            </a:r>
          </a:p>
          <a:p>
            <a:r>
              <a:t>https://prod.assets.earlygamecdn.com/images/Critterz-Short-Film-Screenshot.png?transform=Article+Webp</a:t>
            </a:r>
          </a:p>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The feature phase makes service continuity a production concern. The official notice records the end of Sora's web and app experiences in April 2026 and lists the API end date in September. Reporting describes Woven as a surrounding environment for collaboration and alternative models. However, the director later explained that API access continued during the transition and that the team considered future support when testing alternatives. The change therefore involved both service discontinuation and a production decision. The evidence supports re-evaluation of the workflow, rather than a simple claim that all access disappeared immediately.</a:t>
            </a:r>
          </a:p>
          <a:p/>
          <a:p>
            <a:r>
              <a:t>SOURCES</a:t>
            </a:r>
          </a:p>
          <a:p/>
          <a:p>
            <a:r>
              <a:t>[M] Yi and Zhou. Uploaded Critterz manuscript, Sections I–VI and Table I.</a:t>
            </a:r>
          </a:p>
          <a:p/>
          <a:p>
            <a:r>
              <a:t>User-supplied manuscript</a:t>
            </a:r>
          </a:p>
          <a:p/>
          <a:p>
            <a:r>
              <a:t>[7] OpenAI (2026). What to know about the Sora discontinuation. OpenAI Help Center.</a:t>
            </a:r>
          </a:p>
          <a:p>
            <a:r>
              <a:t>https://help.openai.com/en/articles/20001152-what-to-know-about-the-sora-discontinuation</a:t>
            </a:r>
          </a:p>
          <a:p>
            <a:r>
              <a:t>Official notice checked on 22 October 2026. Web/app end: 26 April 2026. Listed API end date: 24 September 2026. The notice still uses future wording for the API date.</a:t>
            </a:r>
          </a:p>
          <a:p/>
          <a:p>
            <a:r>
              <a:t>[15] Kerr (26 May 2026, updated 30 May). Why ‘Critterz’ Is The Real Test Of AI Filmmaking. Forbes.</a:t>
            </a:r>
          </a:p>
          <a:p>
            <a:r>
              <a:t>https://www.forbes.com/sites/maureenkerr/2026/05/26/why-critterz-is-the-real-test-of-ai-filmmaking/</a:t>
            </a:r>
          </a:p>
          <a:p>
            <a:r>
              <a:t>Direct filmmaker interview reporting checked. Migration metrics are not supplied.</a:t>
            </a:r>
          </a:p>
          <a:p/>
          <a:p>
            <a:r>
              <a:t>[S2] Vertigo Films (14 May 2026). VERTIGO and FEDERATION form new Ai company AMERSIA. Producer announcement.</a:t>
            </a:r>
          </a:p>
          <a:p>
            <a:r>
              <a:t>https://vertigofilms.com/uncategorized/vertigo-and-federation-form-new-ai-company-amersia-2/</a:t>
            </a:r>
          </a:p>
          <a:p>
            <a:r>
              <a:t>Supplementary producer source checked on 22 October 2026</a:t>
            </a:r>
          </a:p>
          <a:p/>
          <a:p>
            <a:r>
              <a:t>[S3] Rapid Response / Masters of Scale (17 July 2026). OpenAI’s Critterz blowback: Year zero for Hollywood. Interview with director Nik Kleverov.</a:t>
            </a:r>
          </a:p>
          <a:p>
            <a:r>
              <a:t>https://mastersofscale.com/openais-critterz-blowback-year-zero-for-hollywood/</a:t>
            </a:r>
          </a:p>
          <a:p>
            <a:r>
              <a:t>Supplementary follow-up beyond the manuscript’s original source period. Official episode page and automatically generated transcript checked on 22 October 2026. API access and the choice to switch qualify a simple access-loss narrative. No quantified migration dataset.</a:t>
            </a:r>
          </a:p>
          <a:p/>
          <a:p>
            <a:r>
              <a:t>The manuscript covers the project lineage from the 2023 short through May 2026 reporting. Supplementary July 2026 evidence is identified separately.</a:t>
            </a:r>
          </a:p>
          <a:p/>
          <a:p>
            <a:r>
              <a:t>IMAGE CREDIT</a:t>
            </a:r>
          </a:p>
          <a:p>
            <a:r>
              <a:t>Critterz Film Ltd., via Maureen Kerr, Forbes, 26 May 2026.</a:t>
            </a:r>
          </a:p>
          <a:p>
            <a:r>
              <a:t>https://imageio.forbes.com/specials-images/imageserve/6a101a81123bbf691e5fa23f/CRITTERZ-promotion-at-Cannes-Film-Festival-2026/0x0.jpg?width=1200</a:t>
            </a:r>
          </a:p>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The comparison shows how AI function, human work, dependency, and adaptation risk change together. Visual-material generation gives way to moving-image generation, followed by a production setting with changing models. Human work expands toward model evaluation and coordination. Dependency also changes its location, becoming more closely connected with the moving-image process. The final row identifies possible testing, migration, and consistency risks. These are analytical interpretations. We have not measured whether adaptation costs increased, or by how much.</a:t>
            </a:r>
          </a:p>
          <a:p/>
          <a:p>
            <a:r>
              <a:t>SOURCES</a:t>
            </a:r>
          </a:p>
          <a:p/>
          <a:p>
            <a:r>
              <a:t>[M] Yi and Zhou. Uploaded Critterz manuscript, Sections I–VI and Table I.</a:t>
            </a:r>
          </a:p>
          <a:p/>
          <a:p>
            <a:r>
              <a:t>User-supplied manuscript</a:t>
            </a:r>
          </a:p>
          <a:p/>
          <a:p>
            <a:r>
              <a:t>The manuscript covers the project lineage from the 2023 short through May 2026 reporting. Supplementary July 2026 evidence is identified separately.</a:t>
            </a:r>
          </a:p>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Three findings emerge. First, AI changes its functional position within production. Second, deeper integration changes how the project depends on model capability and continued support. Third, discontinuity prompts re-evaluation of the surrounding workflow. The public record documents events and production decisions. Dependency is our interpretation of their relationship. Together, the findings raise a practical question for future work: if a production uses several models, can a shared visual baseline help preserve a consistent look while tools change?</a:t>
            </a:r>
          </a:p>
          <a:p/>
          <a:p>
            <a:r>
              <a:t>SOURCES</a:t>
            </a:r>
          </a:p>
          <a:p/>
          <a:p>
            <a:r>
              <a:t>[M] Yi and Zhou. Uploaded Critterz manuscript, Sections I–VI and Table I.</a:t>
            </a:r>
          </a:p>
          <a:p/>
          <a:p>
            <a:r>
              <a:t>User-supplied manuscript</a:t>
            </a:r>
          </a:p>
          <a:p/>
          <a:p>
            <a:r>
              <a:t>The manuscript covers the project lineage from the 2023 short through May 2026 reporting. Supplementary July 2026 evidence is identified separately.</a:t>
            </a:r>
          </a:p>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Our proposed next step starts with approved reference frames and a shared colour and tone baseline. Midjourney already provides a concrete seed example in its official guide: vibrant California poppies, followed by dash dash seed, three nine nine six seven four. The seed selects the initial random noise. Keeping it fixed helps compare prompt changes within the same model and settings. However, it does not store a visual style or guarantee consistency across AI tools. For colour and lighting, Midjourney provides Style Reference. We can attach an approved image with the sref parameter and adjust its influence with style weight, or sw. The default weight is one hundred. Our future study would combine these existing controls with shared visual targets, compare outputs under the same viewing conditions, and record correction time. The palette is illustrative, and this proposed workflow still needs testing.</a:t>
            </a:r>
          </a:p>
          <a:p/>
          <a:p>
            <a:r>
              <a:t>SOURCES</a:t>
            </a:r>
          </a:p>
          <a:p/>
          <a:p>
            <a:r>
              <a:t>[M] Yi and Zhou. Uploaded Critterz manuscript, Sections I–VI and Table I.</a:t>
            </a:r>
          </a:p>
          <a:p/>
          <a:p>
            <a:r>
              <a:t>User-supplied manuscript</a:t>
            </a:r>
          </a:p>
          <a:p/>
          <a:p>
            <a:r>
              <a:t>[3] Kim, Lee and Hyun (2025). Exploratory Study on the Structural Transformation of Video Production Using Generative AI. Korean Journal of Arts Education, 23(4), 429–450.</a:t>
            </a:r>
          </a:p>
          <a:p>
            <a:r>
              <a:t>https://doi.org/10.23317/kaae.2025.23.4.023</a:t>
            </a:r>
          </a:p>
          <a:p>
            <a:r>
              <a:t>Abstract and bibliographic record checked through KCI</a:t>
            </a:r>
          </a:p>
          <a:p/>
          <a:p>
            <a:r>
              <a:t>The manuscript covers the project lineage from the 2023 short through May 2026 reporting. Supplementary July 2026 evidence is identified separately.</a:t>
            </a:r>
          </a:p>
          <a:p/>
          <a:p>
            <a:r>
              <a:t>IMAGE CREDIT</a:t>
            </a:r>
          </a:p>
          <a:p>
            <a:r>
              <a:t>Native Foreign, Critterz project page</a:t>
            </a:r>
          </a:p>
          <a:p>
            <a:r>
              <a:t>https://framerusercontent.com/images/tx0e3tnP5bKm4VX58ZKfGlKWM.webp?height=1387&amp;width=2500</a:t>
            </a:r>
          </a:p>
          <a:p/>
          <a:p>
            <a:r>
              <a:t>[F1] Midjourney. Style Reference. https://docs.midjourney.com/hc/en-us/articles/32180011136653-Style-Reference</a:t>
            </a:r>
          </a:p>
          <a:p>
            <a:r>
              <a:t>[F2] Midjourney. Seeds. https://docs.midjourney.com/hc/en-us/articles/32604356340877-Seeds</a:t>
            </a:r>
          </a:p>
          <a:p>
            <a:r>
              <a:t>[F3] Runway. Creating with Gen-4 Image References. https://help.runwayml.com/hc/en-us/articles/40042718905875-Creating-with-Gen-4-Image-References</a:t>
            </a:r>
          </a:p>
          <a:p>
            <a:r>
              <a:t>Official documentation checked 28 October 2026. The proposed shared colour/tone baseline and evaluation design are a future research proposal, not reported Critterz practice or validated findings. Tool parameters are model- and version-dependent. The sample palette is illustrative and was not measured from production data.</a:t>
            </a:r>
          </a:p>
          <a:p>
            <a:r>
              <a:t>Midjourney official prompt example transcribed from its Seeds guide: vibrant California poppies --seed 399674. Official illustration: https://docs.midjourney.com/hc/article_attachments/32627343332749 . This is a documented interface example, not a generated test performed for this presentation. The style-reference syntax uses an image-URL placeholder that must be replaced with an actual approved reference URL. Keep model version and other settings fixed for prompt comparisons. Seed does not encode a transferable colour or style.</a:t>
            </a:r>
          </a:p>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The study contributes a temporal perspective, a comparative framework, and a testable proposition. The dependency-adaptation trade-off suggests that flexibility may reduce exposure to one model while requiring more evaluation and coordination. The proposed visual baseline makes this question more concrete. It could help teams communicate the look they want across different tools, but building and maintaining that baseline also takes work. Future research should test whether the resulting continuity benefits justify the additional effort. Our case offers a way to investigate this relationship, rather than a validated production method.</a:t>
            </a:r>
          </a:p>
          <a:p/>
          <a:p>
            <a:r>
              <a:t>SOURCES</a:t>
            </a:r>
          </a:p>
          <a:p/>
          <a:p>
            <a:r>
              <a:t>[M] Yi and Zhou. Uploaded Critterz manuscript, Sections I–VI and Table I.</a:t>
            </a:r>
          </a:p>
          <a:p/>
          <a:p>
            <a:r>
              <a:t>User-supplied manuscript</a:t>
            </a:r>
          </a:p>
          <a:p/>
          <a:p>
            <a:r>
              <a:t>The manuscript covers the project lineage from the 2023 short through May 2026 reporting. Supplementary July 2026 evidence is identified separately.</a:t>
            </a:r>
          </a:p>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For production teams, the implication is to preserve approved assets and version records, and to treat model dependency as part of planning. The proposed colour and tone baseline could become one part of that record. For researchers, the next step is to compare similar production conditions and measure testing and correction work. Our current evidence comes from one project lineage and selective public accounts. The short-to-feature transition also changes production scale. These limitations mean that our proposed approach needs controlled comparisons and further cases before we can assess its effectiveness.</a:t>
            </a:r>
          </a:p>
          <a:p/>
          <a:p>
            <a:r>
              <a:t>SOURCES</a:t>
            </a:r>
          </a:p>
          <a:p/>
          <a:p>
            <a:r>
              <a:t>[M] Yi and Zhou. Uploaded Critterz manuscript, Sections I–VI and Table I.</a:t>
            </a:r>
          </a:p>
          <a:p/>
          <a:p>
            <a:r>
              <a:t>User-supplied manuscript</a:t>
            </a:r>
          </a:p>
          <a:p/>
          <a:p>
            <a:r>
              <a:t>The manuscript covers the project lineage from the 2023 short through May 2026 reporting. Supplementary July 2026 evidence is identified separately.</a:t>
            </a:r>
          </a:p>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To conclude, Critterz suggests that changes in generative AI tools also change the organisation of production and dependency. Maintaining creative continuity may require flexibility, while that flexibility can involve additional work. A shared colour and tone baseline offers a practical direction for the next study. Its effectiveness remains to be tested. Thank you for your attention. I look forward to your questions and suggestions.</a:t>
            </a:r>
          </a:p>
          <a:p/>
          <a:p>
            <a:r>
              <a:t>SOURCES</a:t>
            </a:r>
          </a:p>
          <a:p/>
          <a:p>
            <a:r>
              <a:t>[M] Yi and Zhou. Uploaded Critterz manuscript, Sections I–VI and Table I.</a:t>
            </a:r>
          </a:p>
          <a:p/>
          <a:p>
            <a:r>
              <a:t>User-supplied manuscript</a:t>
            </a:r>
          </a:p>
          <a:p/>
          <a:p>
            <a:r>
              <a:t>The manuscript covers the project lineage from the 2023 short through May 2026 reporting. Supplementary July 2026 evidence is identified separately.</a:t>
            </a:r>
          </a:p>
          <a:p/>
          <a:p>
            <a:r>
              <a:t>IMAGE CREDIT</a:t>
            </a:r>
          </a:p>
          <a:p>
            <a:r>
              <a:t>Native Foreign, Critterz project page</a:t>
            </a:r>
          </a:p>
          <a:p>
            <a:r>
              <a:t>https://framerusercontent.com/images/ZqmueYjyNgToZ036fK5HKKRU3VI.webp?height=875&amp;width=1234</a:t>
            </a:r>
          </a:p>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14:cpLocks xmlns:a14="http://schemas.microsoft.com/office/drawing/2010/main" noGrp="1"/>
          </p:cNvSpPr>
          <p:nvPr>
            <p:ph type="sldImg"/>
          </p:nvPr>
        </p:nvSpPr>
        <p:spPr/>
      </p:sp>
      <p:sp>
        <p:nvSpPr>
          <p:cNvPr id="3" name="Notes Placeholder 2"/>
          <p:cNvSpPr>
            <a14:cpLocks xmlns:a14="http://schemas.microsoft.com/office/drawing/2010/main" noGrp="1"/>
          </p:cNvSpPr>
          <p:nvPr>
            <p:ph type="body" idx="1"/>
          </p:nvPr>
        </p:nvSpPr>
        <p:spPr/>
        <p:txBody>
          <a:bodyPr/>
          <a:lstStyle/>
          <a:p>
            <a:r>
              <a:t>ENGLISH SCRIPT</a:t>
            </a:r>
          </a:p>
          <a:p/>
          <a:p>
            <a:r>
              <a:t>This slide lists the principal case sources, analytical references, and official documentation supporting the future-work proposal. Full links and image credits appear in the notes for the relevant slides. The documentation describes available tool functions. It does not validate our proposed workflow or measure its effects on Critterz.</a:t>
            </a:r>
          </a:p>
          <a:p/>
          <a:p>
            <a:r>
              <a:t>SOURCES</a:t>
            </a:r>
          </a:p>
          <a:p/>
          <a:p>
            <a:r>
              <a:t>[M] Yi and Zhou. Uploaded Critterz manuscript, Sections I–VI and Table I.</a:t>
            </a:r>
          </a:p>
          <a:p/>
          <a:p>
            <a:r>
              <a:t>User-supplied manuscript</a:t>
            </a:r>
          </a:p>
          <a:p/>
          <a:p>
            <a:r>
              <a:t>[5] Hofferman and Sarto (14 July 2023). Chad Nelson Talks ‘Critterz’ and the Future Role of AI. Animation World Network.</a:t>
            </a:r>
          </a:p>
          <a:p>
            <a:r>
              <a:t>https://www.awn.com/animationworld/chad-nelson-talks-critterz-and-future-role-ai</a:t>
            </a:r>
          </a:p>
          <a:p>
            <a:r>
              <a:t>Creator interview checked</a:t>
            </a:r>
          </a:p>
          <a:p/>
          <a:p>
            <a:r>
              <a:t>[6] Fink (13 February 2025). Native Foreign Uses OpenAI’s Sora To Remake 2023 AI Film ‘Critterz’. Forbes.</a:t>
            </a:r>
          </a:p>
          <a:p>
            <a:r>
              <a:t>https://www.forbes.com/sites/charliefink/2025/02/13/native-foreign-uses-openais-sora-to-remake-2023-ai-film-critterz/</a:t>
            </a:r>
          </a:p>
          <a:p>
            <a:r>
              <a:t>Creator statement and publication date checked in indexed Forbes text on 22 October 2026. Full article access was unavailable in this revision.</a:t>
            </a:r>
          </a:p>
          <a:p/>
          <a:p>
            <a:r>
              <a:t>[7] OpenAI (2026). What to know about the Sora discontinuation. OpenAI Help Center.</a:t>
            </a:r>
          </a:p>
          <a:p>
            <a:r>
              <a:t>https://help.openai.com/en/articles/20001152-what-to-know-about-the-sora-discontinuation</a:t>
            </a:r>
          </a:p>
          <a:p>
            <a:r>
              <a:t>Official notice checked on 22 October 2026. Web/app end: 26 April 2026. Listed API end date: 24 September 2026. The notice still uses future wording for the API date.</a:t>
            </a:r>
          </a:p>
          <a:p/>
          <a:p>
            <a:r>
              <a:t>[15] Kerr (26 May 2026, updated 30 May). Why ‘Critterz’ Is The Real Test Of AI Filmmaking. Forbes.</a:t>
            </a:r>
          </a:p>
          <a:p>
            <a:r>
              <a:t>https://www.forbes.com/sites/maureenkerr/2026/05/26/why-critterz-is-the-real-test-of-ai-filmmaking/</a:t>
            </a:r>
          </a:p>
          <a:p>
            <a:r>
              <a:t>Direct filmmaker interview reporting checked. Migration metrics are not supplied.</a:t>
            </a:r>
          </a:p>
          <a:p/>
          <a:p>
            <a:r>
              <a:t>[S1] Native Foreign. Critterz. Official studio project page.</a:t>
            </a:r>
          </a:p>
          <a:p>
            <a:r>
              <a:t>https://nativeforeign.co/work/critterz</a:t>
            </a:r>
          </a:p>
          <a:p>
            <a:r>
              <a:t>Supplementary primary source checked on 22 October 2026</a:t>
            </a:r>
          </a:p>
          <a:p/>
          <a:p>
            <a:r>
              <a:t>[S2] Vertigo Films (14 May 2026). VERTIGO and FEDERATION form new Ai company AMERSIA. Producer announcement.</a:t>
            </a:r>
          </a:p>
          <a:p>
            <a:r>
              <a:t>https://vertigofilms.com/uncategorized/vertigo-and-federation-form-new-ai-company-amersia-2/</a:t>
            </a:r>
          </a:p>
          <a:p>
            <a:r>
              <a:t>Supplementary producer source checked on 22 October 2026</a:t>
            </a:r>
          </a:p>
          <a:p/>
          <a:p>
            <a:r>
              <a:t>[S3] Rapid Response / Masters of Scale (17 July 2026). OpenAI’s Critterz blowback: Year zero for Hollywood. Interview with director Nik Kleverov.</a:t>
            </a:r>
          </a:p>
          <a:p>
            <a:r>
              <a:t>https://mastersofscale.com/openais-critterz-blowback-year-zero-for-hollywood/</a:t>
            </a:r>
          </a:p>
          <a:p>
            <a:r>
              <a:t>Supplementary follow-up beyond the manuscript’s original source period. Official episode page and automatically generated transcript checked on 22 October 2026. API access and the choice to switch qualify a simple access-loss narrative. No quantified migration dataset.</a:t>
            </a:r>
          </a:p>
          <a:p/>
          <a:p>
            <a:r>
              <a:t>The manuscript covers the project lineage from the 2023 short through May 2026 reporting. Supplementary July 2026 evidence is identified separately.</a:t>
            </a:r>
          </a:p>
          <a:p/>
          <a:p/>
          <a:p>
            <a:r>
              <a:t>[M] Yi and Zhou. Uploaded Critterz manuscript, Sections I–VI and Table I.</a:t>
            </a:r>
          </a:p>
          <a:p/>
          <a:p>
            <a:r>
              <a:t>User-supplied manuscript</a:t>
            </a:r>
          </a:p>
          <a:p/>
          <a:p>
            <a:r>
              <a:t>[3] Kim, Lee and Hyun (2025). Exploratory Study on the Structural Transformation of Video Production Using Generative AI. Korean Journal of Arts Education, 23(4), 429–450.</a:t>
            </a:r>
          </a:p>
          <a:p>
            <a:r>
              <a:t>https://doi.org/10.23317/kaae.2025.23.4.023</a:t>
            </a:r>
          </a:p>
          <a:p>
            <a:r>
              <a:t>Abstract and bibliographic record checked through KCI</a:t>
            </a:r>
          </a:p>
          <a:p/>
          <a:p>
            <a:r>
              <a:t>[9] Simón, Revilla and Sáenz (2024). Integrating AI in organizations for value creation through Human-AI teaming: A dynamic-capabilities approach. Journal of Business Research, 182, 114783.</a:t>
            </a:r>
          </a:p>
          <a:p>
            <a:r>
              <a:t>https://doi.org/10.1016/j.jbusres.2024.114783</a:t>
            </a:r>
          </a:p>
          <a:p>
            <a:r>
              <a:t>Authors’ MIT institutional abstract checked. Banking case, used as a conceptual lens.</a:t>
            </a:r>
          </a:p>
          <a:p/>
          <a:p>
            <a:r>
              <a:t>[10] Eisenhardt (1989). Building theories from case study research. Academy of Management Review, 14(4), 532–550.</a:t>
            </a:r>
          </a:p>
          <a:p>
            <a:r>
              <a:t>https://doi.org/10.5465/amr.1989.4308385</a:t>
            </a:r>
          </a:p>
          <a:p>
            <a:r>
              <a:t>Foundational method reference retained from the manuscript</a:t>
            </a:r>
          </a:p>
          <a:p/>
          <a:p>
            <a:r>
              <a:t>[12] Halperin, Flores Ruíz and Rosner (2025). Underground AI? Critical Approaches to Generative Cinema through Amateur Filmmaking. CHI ’25, Article 1141.</a:t>
            </a:r>
          </a:p>
          <a:p>
            <a:r>
              <a:t>https://doi.org/10.1145/3706598.3713342</a:t>
            </a:r>
          </a:p>
          <a:p>
            <a:r>
              <a:t>Publisher-indexed abstract and bibliographic record checked on 22 October 2026. Full text was not accessible.</a:t>
            </a:r>
          </a:p>
          <a:p/>
          <a:p>
            <a:r>
              <a:t>[13] Yin et al. A Survey: Spatiotemporal Consistency in Video Generation. arXiv:2502.17863v2 (18 February 2026). Published version DOI: 10.1145/3802588.</a:t>
            </a:r>
          </a:p>
          <a:p>
            <a:r>
              <a:t>https://arxiv.org/abs/2502.17863</a:t>
            </a:r>
          </a:p>
          <a:p>
            <a:r>
              <a:t>Authors’ arXiv abstract and revision history checked</a:t>
            </a:r>
          </a:p>
          <a:p/>
          <a:p>
            <a:r>
              <a:t>The manuscript covers the project lineage from the 2023 short through May 2026 reporting. Supplementary July 2026 evidence is identified separately.</a:t>
            </a:r>
          </a:p>
          <a:p/>
          <a:p>
            <a:r>
              <a:t>[F1] Midjourney. Style Reference. https://docs.midjourney.com/hc/en-us/articles/32180011136653-Style-Reference</a:t>
            </a:r>
          </a:p>
          <a:p>
            <a:r>
              <a:t>[F2] Midjourney. Seeds. https://docs.midjourney.com/hc/en-us/articles/32604356340877-Seeds</a:t>
            </a:r>
          </a:p>
          <a:p>
            <a:r>
              <a:t>[F3] Runway. Creating with Gen-4 Image References. https://help.runwayml.com/hc/en-us/articles/40042718905875-Creating-with-Gen-4-Image-References</a:t>
            </a:r>
          </a:p>
          <a:p>
            <a:r>
              <a:t>Official documentation checked 28 October 2026. The proposed shared colour/tone baseline and evaluation design are a future research proposal, not reported Critterz practice or validated findings. Tool parameters are model- and version-dependent. The user-supplied term pin value has not been identified with a specific tool or parameter; it is not treated as equivalent to seed or style code. The sample palette is illustrative and was not measured from production data.</a:t>
            </a:r>
          </a:p>
        </p:txBody>
      </p:sp>
      <p:sp>
        <p:nvSpPr>
          <p:cNvPr id="4" name="Slide Number Placeholder 3"/>
          <p:cNvSpPr>
            <a14:cpLocks xmlns:a14="http://schemas.microsoft.com/office/drawing/2010/main" noGrp="1"/>
          </p:cNvSpPr>
          <p:nvPr>
            <p:ph type="sldNum" idx="5"/>
          </p:nvPr>
        </p:nvSpPr>
        <p:spPr/>
        <p:txBody>
          <a:bodyPr/>
          <a:lstStyl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p:sp>
        <p:nvSpPr>
          <p:cNvPr id="3" name="Title"/>
          <p:cNvSpPr>
            <a14:cpLocks xmlns:a14="http://schemas.microsoft.com/office/drawing/2010/main"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p:txBody>
      </p:sp>
      <p:sp>
        <p:nvSpPr>
          <p:cNvPr id="2" name="Subtitle"/>
          <p:cNvSpPr>
            <a14:cpLocks xmlns:a14="http://schemas.microsoft.com/office/drawing/2010/main"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p:sp>
        <p:nvSpPr>
          <p:cNvPr id="2" name="Section title"/>
          <p:cNvSpPr>
            <a14:cpLocks xmlns:a14="http://schemas.microsoft.com/office/drawing/2010/main"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p:sp>
        <p:nvSpPr>
          <p:cNvPr id="3" name="Title"/>
          <p:cNvSpPr>
            <a14:cpLocks xmlns:a14="http://schemas.microsoft.com/office/drawing/2010/main"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Body"/>
          <p:cNvSpPr>
            <a14:cpLocks xmlns:a14="http://schemas.microsoft.com/office/drawing/2010/main"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p:sp>
        <p:nvSpPr>
          <p:cNvPr id="4" name="Title"/>
          <p:cNvSpPr>
            <a14:cpLocks xmlns:a14="http://schemas.microsoft.com/office/drawing/2010/main"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Left column"/>
          <p:cNvSpPr>
            <a14:cpLocks xmlns:a14="http://schemas.microsoft.com/office/drawing/2010/main"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p:txBody>
      </p:sp>
      <p:sp>
        <p:nvSpPr>
          <p:cNvPr id="3" name="Right column"/>
          <p:cNvSpPr>
            <a14:cpLocks xmlns:a14="http://schemas.microsoft.com/office/drawing/2010/main"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p:sp>
        <p:nvSpPr>
          <p:cNvPr id="3" name="Title"/>
          <p:cNvSpPr>
            <a14:cpLocks xmlns:a14="http://schemas.microsoft.com/office/drawing/2010/main"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Left column"/>
          <p:cNvSpPr>
            <a14:cpLocks xmlns:a14="http://schemas.microsoft.com/office/drawing/2010/main"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p:sp>
        <p:nvSpPr>
          <p:cNvPr id="12" name="text-1"/>
          <p:cNvSpPr>
            <a14:cpLocks xmlns:a14="http://schemas.microsoft.com/office/drawing/2010/main" noGrp="1"/>
          </p:cNvSpPr>
          <p:nvPr/>
        </p:nvSpPr>
        <p:spPr>
          <a:xfrm>
            <a:off x="609600" y="6467475"/>
            <a:ext cx="9715500" cy="190500"/>
          </a:xfrm>
          <a:prstGeom prst="rect">
            <a:avLst/>
          </a:prstGeom>
          <a:noFill/>
          <a:ln w="0">
            <a:noFill/>
            <a:prstDash val="solid"/>
          </a:ln>
        </p:spPr>
        <p:txBody>
          <a:bodyPr wrap="square" lIns="0" tIns="0" rIns="0" bIns="0" anchor="t">
            <a:noAutofit/>
          </a:bodyPr>
          <a:lstStyle>
            <a:defPPr algn="l">
              <a:defRPr sz="975" b="0">
                <a:solidFill>
                  <a:srgbClr val="626B64"/>
                </a:solidFill>
                <a:latin typeface="Nimbus Sans"/>
                <a:ea typeface="Nimbus Sans"/>
                <a:cs typeface="Nimbus Sans"/>
              </a:defRPr>
            </a:defPPr>
            <a:lvl1pPr algn="l">
              <a:buNone/>
              <a:defRPr sz="975" b="0">
                <a:solidFill>
                  <a:srgbClr val="626B64"/>
                </a:solidFill>
                <a:latin typeface="Nimbus Sans"/>
                <a:ea typeface="Nimbus Sans"/>
                <a:cs typeface="Nimbus Sans"/>
              </a:defRPr>
            </a:lvl1pPr>
            <a:lvl2pPr algn="l">
              <a:buNone/>
              <a:defRPr sz="975" b="0">
                <a:solidFill>
                  <a:srgbClr val="626B64"/>
                </a:solidFill>
                <a:latin typeface="Nimbus Sans"/>
                <a:ea typeface="Nimbus Sans"/>
                <a:cs typeface="Nimbus Sans"/>
              </a:defRPr>
            </a:lvl2pPr>
            <a:lvl3pPr algn="l">
              <a:buNone/>
              <a:defRPr sz="975" b="0">
                <a:solidFill>
                  <a:srgbClr val="626B64"/>
                </a:solidFill>
                <a:latin typeface="Nimbus Sans"/>
                <a:ea typeface="Nimbus Sans"/>
                <a:cs typeface="Nimbus Sans"/>
              </a:defRPr>
            </a:lvl3pPr>
            <a:lvl4pPr algn="l">
              <a:buNone/>
              <a:defRPr sz="975" b="0">
                <a:solidFill>
                  <a:srgbClr val="626B64"/>
                </a:solidFill>
                <a:latin typeface="Nimbus Sans"/>
                <a:ea typeface="Nimbus Sans"/>
                <a:cs typeface="Nimbus Sans"/>
              </a:defRPr>
            </a:lvl4pPr>
            <a:lvl5pPr algn="l">
              <a:buNone/>
              <a:defRPr sz="975" b="0">
                <a:solidFill>
                  <a:srgbClr val="626B64"/>
                </a:solidFill>
                <a:latin typeface="Nimbus Sans"/>
                <a:ea typeface="Nimbus Sans"/>
                <a:cs typeface="Nimbus Sans"/>
              </a:defRPr>
            </a:lvl5pPr>
            <a:lvl6pPr algn="l">
              <a:buNone/>
              <a:defRPr sz="975" b="0">
                <a:solidFill>
                  <a:srgbClr val="626B64"/>
                </a:solidFill>
                <a:latin typeface="Nimbus Sans"/>
                <a:ea typeface="Nimbus Sans"/>
                <a:cs typeface="Nimbus Sans"/>
              </a:defRPr>
            </a:lvl6pPr>
            <a:lvl7pPr algn="l">
              <a:buNone/>
              <a:defRPr sz="975" b="0">
                <a:solidFill>
                  <a:srgbClr val="626B64"/>
                </a:solidFill>
                <a:latin typeface="Nimbus Sans"/>
                <a:ea typeface="Nimbus Sans"/>
                <a:cs typeface="Nimbus Sans"/>
              </a:defRPr>
            </a:lvl7pPr>
            <a:lvl8pPr algn="l">
              <a:buNone/>
              <a:defRPr sz="975" b="0">
                <a:solidFill>
                  <a:srgbClr val="626B64"/>
                </a:solidFill>
                <a:latin typeface="Nimbus Sans"/>
                <a:ea typeface="Nimbus Sans"/>
                <a:cs typeface="Nimbus Sans"/>
              </a:defRPr>
            </a:lvl8pPr>
            <a:lvl9pPr algn="l">
              <a:buNone/>
              <a:defRPr sz="975" b="0">
                <a:solidFill>
                  <a:srgbClr val="626B64"/>
                </a:solidFill>
                <a:latin typeface="Nimbus Sans"/>
                <a:ea typeface="Nimbus Sans"/>
                <a:cs typeface="Nimbus Sans"/>
              </a:defRPr>
            </a:lvl9pPr>
          </a:lstStyle>
          <a:p>
            <a:pPr algn="l">
              <a:buNone/>
              <a:defRPr sz="975" b="0">
                <a:solidFill>
                  <a:srgbClr val="626B64"/>
                </a:solidFill>
                <a:latin typeface="Nimbus Sans"/>
                <a:ea typeface="Nimbus Sans"/>
                <a:cs typeface="Nimbus Sans"/>
              </a:defRPr>
            </a:pPr>
            <a:r>
              <a:rPr sz="975" b="0">
                <a:solidFill>
                  <a:srgbClr val="626B64"/>
                </a:solidFill>
                <a:latin typeface="Nimbus Sans"/>
                <a:ea typeface="Nimbus Sans"/>
                <a:cs typeface="Nimbus Sans"/>
              </a:rPr>
              <a:t>Yi and Zhou, Critterz manuscript</a:t>
            </a:r>
            <a:endParaRPr sz="975" b="0">
              <a:solidFill>
                <a:srgbClr val="626B64"/>
              </a:solidFill>
              <a:latin typeface="Nimbus Sans"/>
              <a:ea typeface="Nimbus Sans"/>
              <a:cs typeface="Nimbus Sans"/>
            </a:endParaRPr>
          </a:p>
        </p:txBody>
      </p:sp>
      <p:sp>
        <p:nvSpPr>
          <p:cNvPr id="2" name="text-2"/>
          <p:cNvSpPr>
            <a14:cpLocks xmlns:a14="http://schemas.microsoft.com/office/drawing/2010/main" noGrp="1"/>
          </p:cNvSpPr>
          <p:nvPr/>
        </p:nvSpPr>
        <p:spPr>
          <a:xfrm>
            <a:off x="11029950" y="6419850"/>
            <a:ext cx="552450" cy="247650"/>
          </a:xfrm>
          <a:prstGeom prst="rect">
            <a:avLst/>
          </a:prstGeom>
          <a:noFill/>
          <a:ln w="0">
            <a:noFill/>
            <a:prstDash val="solid"/>
          </a:ln>
        </p:spPr>
        <p:txBody>
          <a:bodyPr wrap="square" lIns="0" tIns="0" rIns="0" bIns="0" anchor="t">
            <a:noAutofit/>
          </a:bodyPr>
          <a:lstStyle>
            <a:defPPr algn="r">
              <a:defRPr sz="1350" b="0">
                <a:solidFill>
                  <a:srgbClr val="626B64"/>
                </a:solidFill>
                <a:latin typeface="Nimbus Sans"/>
                <a:ea typeface="Nimbus Sans"/>
                <a:cs typeface="Nimbus Sans"/>
              </a:defRPr>
            </a:defPPr>
            <a:lvl1pPr algn="r">
              <a:buNone/>
              <a:defRPr sz="1350" b="0">
                <a:solidFill>
                  <a:srgbClr val="626B64"/>
                </a:solidFill>
                <a:latin typeface="Nimbus Sans"/>
                <a:ea typeface="Nimbus Sans"/>
                <a:cs typeface="Nimbus Sans"/>
              </a:defRPr>
            </a:lvl1pPr>
            <a:lvl2pPr algn="r">
              <a:buNone/>
              <a:defRPr sz="1350" b="0">
                <a:solidFill>
                  <a:srgbClr val="626B64"/>
                </a:solidFill>
                <a:latin typeface="Nimbus Sans"/>
                <a:ea typeface="Nimbus Sans"/>
                <a:cs typeface="Nimbus Sans"/>
              </a:defRPr>
            </a:lvl2pPr>
            <a:lvl3pPr algn="r">
              <a:buNone/>
              <a:defRPr sz="1350" b="0">
                <a:solidFill>
                  <a:srgbClr val="626B64"/>
                </a:solidFill>
                <a:latin typeface="Nimbus Sans"/>
                <a:ea typeface="Nimbus Sans"/>
                <a:cs typeface="Nimbus Sans"/>
              </a:defRPr>
            </a:lvl3pPr>
            <a:lvl4pPr algn="r">
              <a:buNone/>
              <a:defRPr sz="1350" b="0">
                <a:solidFill>
                  <a:srgbClr val="626B64"/>
                </a:solidFill>
                <a:latin typeface="Nimbus Sans"/>
                <a:ea typeface="Nimbus Sans"/>
                <a:cs typeface="Nimbus Sans"/>
              </a:defRPr>
            </a:lvl4pPr>
            <a:lvl5pPr algn="r">
              <a:buNone/>
              <a:defRPr sz="1350" b="0">
                <a:solidFill>
                  <a:srgbClr val="626B64"/>
                </a:solidFill>
                <a:latin typeface="Nimbus Sans"/>
                <a:ea typeface="Nimbus Sans"/>
                <a:cs typeface="Nimbus Sans"/>
              </a:defRPr>
            </a:lvl5pPr>
            <a:lvl6pPr algn="r">
              <a:buNone/>
              <a:defRPr sz="1350" b="0">
                <a:solidFill>
                  <a:srgbClr val="626B64"/>
                </a:solidFill>
                <a:latin typeface="Nimbus Sans"/>
                <a:ea typeface="Nimbus Sans"/>
                <a:cs typeface="Nimbus Sans"/>
              </a:defRPr>
            </a:lvl6pPr>
            <a:lvl7pPr algn="r">
              <a:buNone/>
              <a:defRPr sz="1350" b="0">
                <a:solidFill>
                  <a:srgbClr val="626B64"/>
                </a:solidFill>
                <a:latin typeface="Nimbus Sans"/>
                <a:ea typeface="Nimbus Sans"/>
                <a:cs typeface="Nimbus Sans"/>
              </a:defRPr>
            </a:lvl7pPr>
            <a:lvl8pPr algn="r">
              <a:buNone/>
              <a:defRPr sz="1350" b="0">
                <a:solidFill>
                  <a:srgbClr val="626B64"/>
                </a:solidFill>
                <a:latin typeface="Nimbus Sans"/>
                <a:ea typeface="Nimbus Sans"/>
                <a:cs typeface="Nimbus Sans"/>
              </a:defRPr>
            </a:lvl8pPr>
            <a:lvl9pPr algn="r">
              <a:buNone/>
              <a:defRPr sz="1350" b="0">
                <a:solidFill>
                  <a:srgbClr val="626B64"/>
                </a:solidFill>
                <a:latin typeface="Nimbus Sans"/>
                <a:ea typeface="Nimbus Sans"/>
                <a:cs typeface="Nimbus Sans"/>
              </a:defRPr>
            </a:lvl9pPr>
          </a:lstStyle>
          <a:p>
            <a:pPr algn="r">
              <a:buNone/>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01</a:t>
            </a:r>
            <a:endParaRPr sz="1350" b="0">
              <a:solidFill>
                <a:srgbClr val="626B64"/>
              </a:solidFill>
              <a:latin typeface="Nimbus Sans"/>
              <a:ea typeface="Nimbus Sans"/>
              <a:cs typeface="Nimbus Sans"/>
            </a:endParaRPr>
          </a:p>
        </p:txBody>
      </p:sp>
      <p:sp>
        <p:nvSpPr>
          <p:cNvPr id="3" name="layout-band-3"/>
          <p:cNvSpPr>
            <a14:cpLocks xmlns:a14="http://schemas.microsoft.com/office/drawing/2010/main" noGrp="1"/>
          </p:cNvSpPr>
          <p:nvPr/>
        </p:nvSpPr>
        <p:spPr>
          <a:xfrm>
            <a:off x="609600" y="628650"/>
            <a:ext cx="2076450" cy="1143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4" name="text-4"/>
          <p:cNvSpPr>
            <a14:cpLocks xmlns:a14="http://schemas.microsoft.com/office/drawing/2010/main" noGrp="1"/>
          </p:cNvSpPr>
          <p:nvPr/>
        </p:nvSpPr>
        <p:spPr>
          <a:xfrm>
            <a:off x="609600" y="1143000"/>
            <a:ext cx="6858000" cy="2457450"/>
          </a:xfrm>
          <a:prstGeom prst="rect">
            <a:avLst/>
          </a:prstGeom>
          <a:noFill/>
          <a:ln w="0">
            <a:noFill/>
            <a:prstDash val="solid"/>
          </a:ln>
        </p:spPr>
        <p:txBody>
          <a:bodyPr wrap="square" lIns="0" tIns="0" rIns="0" bIns="0" anchor="t">
            <a:noAutofit/>
          </a:bodyPr>
          <a:lstStyle>
            <a:defPPr algn="l">
              <a:defRPr sz="3975" b="1">
                <a:solidFill>
                  <a:srgbClr val="303631"/>
                </a:solidFill>
                <a:latin typeface="Nimbus Sans"/>
                <a:ea typeface="Nimbus Sans"/>
                <a:cs typeface="Nimbus Sans"/>
              </a:defRPr>
            </a:defPPr>
            <a:lvl1pPr algn="l">
              <a:buNone/>
              <a:defRPr sz="3975" b="1">
                <a:solidFill>
                  <a:srgbClr val="303631"/>
                </a:solidFill>
                <a:latin typeface="Nimbus Sans"/>
                <a:ea typeface="Nimbus Sans"/>
                <a:cs typeface="Nimbus Sans"/>
              </a:defRPr>
            </a:lvl1pPr>
            <a:lvl2pPr algn="l">
              <a:buNone/>
              <a:defRPr sz="3975" b="1">
                <a:solidFill>
                  <a:srgbClr val="303631"/>
                </a:solidFill>
                <a:latin typeface="Nimbus Sans"/>
                <a:ea typeface="Nimbus Sans"/>
                <a:cs typeface="Nimbus Sans"/>
              </a:defRPr>
            </a:lvl2pPr>
            <a:lvl3pPr algn="l">
              <a:buNone/>
              <a:defRPr sz="3975" b="1">
                <a:solidFill>
                  <a:srgbClr val="303631"/>
                </a:solidFill>
                <a:latin typeface="Nimbus Sans"/>
                <a:ea typeface="Nimbus Sans"/>
                <a:cs typeface="Nimbus Sans"/>
              </a:defRPr>
            </a:lvl3pPr>
            <a:lvl4pPr algn="l">
              <a:buNone/>
              <a:defRPr sz="3975" b="1">
                <a:solidFill>
                  <a:srgbClr val="303631"/>
                </a:solidFill>
                <a:latin typeface="Nimbus Sans"/>
                <a:ea typeface="Nimbus Sans"/>
                <a:cs typeface="Nimbus Sans"/>
              </a:defRPr>
            </a:lvl4pPr>
            <a:lvl5pPr algn="l">
              <a:buNone/>
              <a:defRPr sz="3975" b="1">
                <a:solidFill>
                  <a:srgbClr val="303631"/>
                </a:solidFill>
                <a:latin typeface="Nimbus Sans"/>
                <a:ea typeface="Nimbus Sans"/>
                <a:cs typeface="Nimbus Sans"/>
              </a:defRPr>
            </a:lvl5pPr>
            <a:lvl6pPr algn="l">
              <a:buNone/>
              <a:defRPr sz="3975" b="1">
                <a:solidFill>
                  <a:srgbClr val="303631"/>
                </a:solidFill>
                <a:latin typeface="Nimbus Sans"/>
                <a:ea typeface="Nimbus Sans"/>
                <a:cs typeface="Nimbus Sans"/>
              </a:defRPr>
            </a:lvl6pPr>
            <a:lvl7pPr algn="l">
              <a:buNone/>
              <a:defRPr sz="3975" b="1">
                <a:solidFill>
                  <a:srgbClr val="303631"/>
                </a:solidFill>
                <a:latin typeface="Nimbus Sans"/>
                <a:ea typeface="Nimbus Sans"/>
                <a:cs typeface="Nimbus Sans"/>
              </a:defRPr>
            </a:lvl7pPr>
            <a:lvl8pPr algn="l">
              <a:buNone/>
              <a:defRPr sz="3975" b="1">
                <a:solidFill>
                  <a:srgbClr val="303631"/>
                </a:solidFill>
                <a:latin typeface="Nimbus Sans"/>
                <a:ea typeface="Nimbus Sans"/>
                <a:cs typeface="Nimbus Sans"/>
              </a:defRPr>
            </a:lvl8pPr>
            <a:lvl9pPr algn="l">
              <a:buNone/>
              <a:defRPr sz="3975" b="1">
                <a:solidFill>
                  <a:srgbClr val="303631"/>
                </a:solidFill>
                <a:latin typeface="Nimbus Sans"/>
                <a:ea typeface="Nimbus Sans"/>
                <a:cs typeface="Nimbus Sans"/>
              </a:defRPr>
            </a:lvl9pPr>
          </a:lstStyle>
          <a:p>
            <a:pPr algn="l">
              <a:buNone/>
              <a:defRPr sz="3975" b="1">
                <a:solidFill>
                  <a:srgbClr val="303631"/>
                </a:solidFill>
                <a:latin typeface="Nimbus Sans"/>
                <a:ea typeface="Nimbus Sans"/>
                <a:cs typeface="Nimbus Sans"/>
              </a:defRPr>
            </a:pPr>
            <a:r>
              <a:rPr sz="3975" b="1">
                <a:solidFill>
                  <a:srgbClr val="303631"/>
                </a:solidFill>
                <a:latin typeface="Nimbus Sans"/>
                <a:ea typeface="Nimbus Sans"/>
                <a:cs typeface="Nimbus Sans"/>
              </a:rPr>
              <a:t>Reconfiguring Film</a:t>
            </a:r>
            <a:endParaRPr sz="3975" b="1">
              <a:solidFill>
                <a:srgbClr val="303631"/>
              </a:solidFill>
              <a:latin typeface="Nimbus Sans"/>
              <a:ea typeface="Nimbus Sans"/>
              <a:cs typeface="Nimbus Sans"/>
            </a:endParaRPr>
          </a:p>
          <a:p>
            <a:pPr algn="l">
              <a:buNone/>
              <a:defRPr sz="3975" b="1">
                <a:solidFill>
                  <a:srgbClr val="303631"/>
                </a:solidFill>
                <a:latin typeface="Nimbus Sans"/>
                <a:ea typeface="Nimbus Sans"/>
                <a:cs typeface="Nimbus Sans"/>
              </a:defRPr>
            </a:pPr>
            <a:r>
              <a:rPr sz="3975" b="1">
                <a:solidFill>
                  <a:srgbClr val="303631"/>
                </a:solidFill>
                <a:latin typeface="Nimbus Sans"/>
                <a:ea typeface="Nimbus Sans"/>
                <a:cs typeface="Nimbus Sans"/>
              </a:rPr>
              <a:t>Production Workflows</a:t>
            </a:r>
            <a:endParaRPr sz="3975" b="1">
              <a:solidFill>
                <a:srgbClr val="303631"/>
              </a:solidFill>
              <a:latin typeface="Nimbus Sans"/>
              <a:ea typeface="Nimbus Sans"/>
              <a:cs typeface="Nimbus Sans"/>
            </a:endParaRPr>
          </a:p>
          <a:p>
            <a:pPr algn="l">
              <a:buNone/>
              <a:defRPr sz="3975" b="1">
                <a:solidFill>
                  <a:srgbClr val="303631"/>
                </a:solidFill>
                <a:latin typeface="Nimbus Sans"/>
                <a:ea typeface="Nimbus Sans"/>
                <a:cs typeface="Nimbus Sans"/>
              </a:defRPr>
            </a:pPr>
            <a:r>
              <a:rPr sz="3975" b="1">
                <a:solidFill>
                  <a:srgbClr val="303631"/>
                </a:solidFill>
                <a:latin typeface="Nimbus Sans"/>
                <a:ea typeface="Nimbus Sans"/>
                <a:cs typeface="Nimbus Sans"/>
              </a:rPr>
              <a:t>amid Generative AI</a:t>
            </a:r>
            <a:endParaRPr sz="3975" b="1">
              <a:solidFill>
                <a:srgbClr val="303631"/>
              </a:solidFill>
              <a:latin typeface="Nimbus Sans"/>
              <a:ea typeface="Nimbus Sans"/>
              <a:cs typeface="Nimbus Sans"/>
            </a:endParaRPr>
          </a:p>
          <a:p>
            <a:pPr algn="l">
              <a:buNone/>
              <a:defRPr sz="3975" b="1">
                <a:solidFill>
                  <a:srgbClr val="303631"/>
                </a:solidFill>
                <a:latin typeface="Nimbus Sans"/>
                <a:ea typeface="Nimbus Sans"/>
                <a:cs typeface="Nimbus Sans"/>
              </a:defRPr>
            </a:pPr>
            <a:r>
              <a:rPr sz="3975" b="1">
                <a:solidFill>
                  <a:srgbClr val="303631"/>
                </a:solidFill>
                <a:latin typeface="Nimbus Sans"/>
                <a:ea typeface="Nimbus Sans"/>
                <a:cs typeface="Nimbus Sans"/>
              </a:rPr>
              <a:t>Evolution</a:t>
            </a:r>
            <a:endParaRPr sz="3975" b="1">
              <a:solidFill>
                <a:srgbClr val="303631"/>
              </a:solidFill>
              <a:latin typeface="Nimbus Sans"/>
              <a:ea typeface="Nimbus Sans"/>
              <a:cs typeface="Nimbus Sans"/>
            </a:endParaRPr>
          </a:p>
        </p:txBody>
      </p:sp>
      <p:sp>
        <p:nvSpPr>
          <p:cNvPr id="5" name="text-5"/>
          <p:cNvSpPr>
            <a14:cpLocks xmlns:a14="http://schemas.microsoft.com/office/drawing/2010/main" noGrp="1"/>
          </p:cNvSpPr>
          <p:nvPr/>
        </p:nvSpPr>
        <p:spPr>
          <a:xfrm>
            <a:off x="628650" y="4057650"/>
            <a:ext cx="6648450" cy="866775"/>
          </a:xfrm>
          <a:prstGeom prst="rect">
            <a:avLst/>
          </a:prstGeom>
          <a:noFill/>
          <a:ln w="0">
            <a:noFill/>
            <a:prstDash val="solid"/>
          </a:ln>
        </p:spPr>
        <p:txBody>
          <a:bodyPr wrap="square" lIns="0" tIns="0" rIns="0" bIns="0" anchor="t">
            <a:noAutofit/>
          </a:bodyPr>
          <a:lstStyle>
            <a:defPPr algn="l">
              <a:defRPr sz="2475" b="0">
                <a:solidFill>
                  <a:srgbClr val="626B64"/>
                </a:solidFill>
                <a:latin typeface="Nimbus Sans"/>
                <a:ea typeface="Nimbus Sans"/>
                <a:cs typeface="Nimbus Sans"/>
              </a:defRPr>
            </a:defPPr>
            <a:lvl1pPr algn="l">
              <a:buNone/>
              <a:defRPr sz="2475" b="0">
                <a:solidFill>
                  <a:srgbClr val="626B64"/>
                </a:solidFill>
                <a:latin typeface="Nimbus Sans"/>
                <a:ea typeface="Nimbus Sans"/>
                <a:cs typeface="Nimbus Sans"/>
              </a:defRPr>
            </a:lvl1pPr>
            <a:lvl2pPr algn="l">
              <a:buNone/>
              <a:defRPr sz="2475" b="0">
                <a:solidFill>
                  <a:srgbClr val="626B64"/>
                </a:solidFill>
                <a:latin typeface="Nimbus Sans"/>
                <a:ea typeface="Nimbus Sans"/>
                <a:cs typeface="Nimbus Sans"/>
              </a:defRPr>
            </a:lvl2pPr>
            <a:lvl3pPr algn="l">
              <a:buNone/>
              <a:defRPr sz="2475" b="0">
                <a:solidFill>
                  <a:srgbClr val="626B64"/>
                </a:solidFill>
                <a:latin typeface="Nimbus Sans"/>
                <a:ea typeface="Nimbus Sans"/>
                <a:cs typeface="Nimbus Sans"/>
              </a:defRPr>
            </a:lvl3pPr>
            <a:lvl4pPr algn="l">
              <a:buNone/>
              <a:defRPr sz="2475" b="0">
                <a:solidFill>
                  <a:srgbClr val="626B64"/>
                </a:solidFill>
                <a:latin typeface="Nimbus Sans"/>
                <a:ea typeface="Nimbus Sans"/>
                <a:cs typeface="Nimbus Sans"/>
              </a:defRPr>
            </a:lvl4pPr>
            <a:lvl5pPr algn="l">
              <a:buNone/>
              <a:defRPr sz="2475" b="0">
                <a:solidFill>
                  <a:srgbClr val="626B64"/>
                </a:solidFill>
                <a:latin typeface="Nimbus Sans"/>
                <a:ea typeface="Nimbus Sans"/>
                <a:cs typeface="Nimbus Sans"/>
              </a:defRPr>
            </a:lvl5pPr>
            <a:lvl6pPr algn="l">
              <a:buNone/>
              <a:defRPr sz="2475" b="0">
                <a:solidFill>
                  <a:srgbClr val="626B64"/>
                </a:solidFill>
                <a:latin typeface="Nimbus Sans"/>
                <a:ea typeface="Nimbus Sans"/>
                <a:cs typeface="Nimbus Sans"/>
              </a:defRPr>
            </a:lvl6pPr>
            <a:lvl7pPr algn="l">
              <a:buNone/>
              <a:defRPr sz="2475" b="0">
                <a:solidFill>
                  <a:srgbClr val="626B64"/>
                </a:solidFill>
                <a:latin typeface="Nimbus Sans"/>
                <a:ea typeface="Nimbus Sans"/>
                <a:cs typeface="Nimbus Sans"/>
              </a:defRPr>
            </a:lvl7pPr>
            <a:lvl8pPr algn="l">
              <a:buNone/>
              <a:defRPr sz="2475" b="0">
                <a:solidFill>
                  <a:srgbClr val="626B64"/>
                </a:solidFill>
                <a:latin typeface="Nimbus Sans"/>
                <a:ea typeface="Nimbus Sans"/>
                <a:cs typeface="Nimbus Sans"/>
              </a:defRPr>
            </a:lvl8pPr>
            <a:lvl9pPr algn="l">
              <a:buNone/>
              <a:defRPr sz="2475" b="0">
                <a:solidFill>
                  <a:srgbClr val="626B64"/>
                </a:solidFill>
                <a:latin typeface="Nimbus Sans"/>
                <a:ea typeface="Nimbus Sans"/>
                <a:cs typeface="Nimbus Sans"/>
              </a:defRPr>
            </a:lvl9pPr>
          </a:lstStyle>
          <a:p>
            <a:pPr algn="l">
              <a:buNone/>
              <a:defRPr sz="2475" b="0">
                <a:solidFill>
                  <a:srgbClr val="626B64"/>
                </a:solidFill>
                <a:latin typeface="Nimbus Sans"/>
                <a:ea typeface="Nimbus Sans"/>
                <a:cs typeface="Nimbus Sans"/>
              </a:defRPr>
            </a:pPr>
            <a:r>
              <a:rPr sz="2475" b="0">
                <a:solidFill>
                  <a:srgbClr val="626B64"/>
                </a:solidFill>
                <a:latin typeface="Nimbus Sans"/>
                <a:ea typeface="Nimbus Sans"/>
                <a:cs typeface="Nimbus Sans"/>
              </a:rPr>
              <a:t>A Longitudinal Case Study</a:t>
            </a:r>
            <a:endParaRPr sz="2475" b="0">
              <a:solidFill>
                <a:srgbClr val="626B64"/>
              </a:solidFill>
              <a:latin typeface="Nimbus Sans"/>
              <a:ea typeface="Nimbus Sans"/>
              <a:cs typeface="Nimbus Sans"/>
            </a:endParaRPr>
          </a:p>
          <a:p>
            <a:pPr algn="l">
              <a:buNone/>
              <a:defRPr sz="2475" b="0">
                <a:solidFill>
                  <a:srgbClr val="626B64"/>
                </a:solidFill>
                <a:latin typeface="Nimbus Sans"/>
                <a:ea typeface="Nimbus Sans"/>
                <a:cs typeface="Nimbus Sans"/>
              </a:defRPr>
            </a:pPr>
            <a:r>
              <a:rPr sz="2475" b="0">
                <a:solidFill>
                  <a:srgbClr val="626B64"/>
                </a:solidFill>
                <a:latin typeface="Nimbus Sans"/>
                <a:ea typeface="Nimbus Sans"/>
                <a:cs typeface="Nimbus Sans"/>
              </a:rPr>
              <a:t>of Critterz</a:t>
            </a:r>
            <a:endParaRPr sz="2475" b="0">
              <a:solidFill>
                <a:srgbClr val="626B64"/>
              </a:solidFill>
              <a:latin typeface="Nimbus Sans"/>
              <a:ea typeface="Nimbus Sans"/>
              <a:cs typeface="Nimbus Sans"/>
            </a:endParaRPr>
          </a:p>
        </p:txBody>
      </p:sp>
      <p:sp>
        <p:nvSpPr>
          <p:cNvPr id="6" name="text-6"/>
          <p:cNvSpPr>
            <a14:cpLocks xmlns:a14="http://schemas.microsoft.com/office/drawing/2010/main" noGrp="1"/>
          </p:cNvSpPr>
          <p:nvPr/>
        </p:nvSpPr>
        <p:spPr>
          <a:xfrm>
            <a:off x="628650" y="5457825"/>
            <a:ext cx="6762750" cy="333375"/>
          </a:xfrm>
          <a:prstGeom prst="rect">
            <a:avLst/>
          </a:prstGeom>
          <a:noFill/>
          <a:ln w="0">
            <a:noFill/>
            <a:prstDash val="solid"/>
          </a:ln>
        </p:spPr>
        <p:txBody>
          <a:bodyPr wrap="square" lIns="0" tIns="0" rIns="0" bIns="0" anchor="t">
            <a:noAutofit/>
          </a:bodyPr>
          <a:lstStyle>
            <a:defPPr algn="l">
              <a:defRPr sz="1800" b="1">
                <a:solidFill>
                  <a:srgbClr val="303631"/>
                </a:solidFill>
                <a:latin typeface="Nimbus Sans"/>
                <a:ea typeface="Nimbus Sans"/>
                <a:cs typeface="Nimbus Sans"/>
              </a:defRPr>
            </a:defPPr>
            <a:lvl1pPr algn="l">
              <a:buNone/>
              <a:defRPr sz="1800" b="1">
                <a:solidFill>
                  <a:srgbClr val="303631"/>
                </a:solidFill>
                <a:latin typeface="Nimbus Sans"/>
                <a:ea typeface="Nimbus Sans"/>
                <a:cs typeface="Nimbus Sans"/>
              </a:defRPr>
            </a:lvl1pPr>
            <a:lvl2pPr algn="l">
              <a:buNone/>
              <a:defRPr sz="1800" b="1">
                <a:solidFill>
                  <a:srgbClr val="303631"/>
                </a:solidFill>
                <a:latin typeface="Nimbus Sans"/>
                <a:ea typeface="Nimbus Sans"/>
                <a:cs typeface="Nimbus Sans"/>
              </a:defRPr>
            </a:lvl2pPr>
            <a:lvl3pPr algn="l">
              <a:buNone/>
              <a:defRPr sz="1800" b="1">
                <a:solidFill>
                  <a:srgbClr val="303631"/>
                </a:solidFill>
                <a:latin typeface="Nimbus Sans"/>
                <a:ea typeface="Nimbus Sans"/>
                <a:cs typeface="Nimbus Sans"/>
              </a:defRPr>
            </a:lvl3pPr>
            <a:lvl4pPr algn="l">
              <a:buNone/>
              <a:defRPr sz="1800" b="1">
                <a:solidFill>
                  <a:srgbClr val="303631"/>
                </a:solidFill>
                <a:latin typeface="Nimbus Sans"/>
                <a:ea typeface="Nimbus Sans"/>
                <a:cs typeface="Nimbus Sans"/>
              </a:defRPr>
            </a:lvl4pPr>
            <a:lvl5pPr algn="l">
              <a:buNone/>
              <a:defRPr sz="1800" b="1">
                <a:solidFill>
                  <a:srgbClr val="303631"/>
                </a:solidFill>
                <a:latin typeface="Nimbus Sans"/>
                <a:ea typeface="Nimbus Sans"/>
                <a:cs typeface="Nimbus Sans"/>
              </a:defRPr>
            </a:lvl5pPr>
            <a:lvl6pPr algn="l">
              <a:buNone/>
              <a:defRPr sz="1800" b="1">
                <a:solidFill>
                  <a:srgbClr val="303631"/>
                </a:solidFill>
                <a:latin typeface="Nimbus Sans"/>
                <a:ea typeface="Nimbus Sans"/>
                <a:cs typeface="Nimbus Sans"/>
              </a:defRPr>
            </a:lvl6pPr>
            <a:lvl7pPr algn="l">
              <a:buNone/>
              <a:defRPr sz="1800" b="1">
                <a:solidFill>
                  <a:srgbClr val="303631"/>
                </a:solidFill>
                <a:latin typeface="Nimbus Sans"/>
                <a:ea typeface="Nimbus Sans"/>
                <a:cs typeface="Nimbus Sans"/>
              </a:defRPr>
            </a:lvl7pPr>
            <a:lvl8pPr algn="l">
              <a:buNone/>
              <a:defRPr sz="1800" b="1">
                <a:solidFill>
                  <a:srgbClr val="303631"/>
                </a:solidFill>
                <a:latin typeface="Nimbus Sans"/>
                <a:ea typeface="Nimbus Sans"/>
                <a:cs typeface="Nimbus Sans"/>
              </a:defRPr>
            </a:lvl8pPr>
            <a:lvl9pPr algn="l">
              <a:buNone/>
              <a:defRPr sz="1800" b="1">
                <a:solidFill>
                  <a:srgbClr val="303631"/>
                </a:solidFill>
                <a:latin typeface="Nimbus Sans"/>
                <a:ea typeface="Nimbus Sans"/>
                <a:cs typeface="Nimbus Sans"/>
              </a:defRPr>
            </a:lvl9pPr>
          </a:lstStyle>
          <a:p>
            <a:pPr algn="l">
              <a:buNone/>
              <a:defRPr sz="1800" b="1">
                <a:solidFill>
                  <a:srgbClr val="303631"/>
                </a:solidFill>
                <a:latin typeface="Nimbus Sans"/>
                <a:ea typeface="Nimbus Sans"/>
                <a:cs typeface="Nimbus Sans"/>
              </a:defRPr>
            </a:pPr>
            <a:r>
              <a:rPr sz="1800" b="1">
                <a:solidFill>
                  <a:srgbClr val="303631"/>
                </a:solidFill>
                <a:latin typeface="Nimbus Sans"/>
                <a:ea typeface="Nimbus Sans"/>
                <a:cs typeface="Nimbus Sans"/>
              </a:rPr>
              <a:t>Jia Yu Yi and Jia Ni Zhou</a:t>
            </a:r>
            <a:endParaRPr sz="1800" b="1">
              <a:solidFill>
                <a:srgbClr val="303631"/>
              </a:solidFill>
              <a:latin typeface="Nimbus Sans"/>
              <a:ea typeface="Nimbus Sans"/>
              <a:cs typeface="Nimbus Sans"/>
            </a:endParaRPr>
          </a:p>
        </p:txBody>
      </p:sp>
      <p:sp>
        <p:nvSpPr>
          <p:cNvPr id="7" name="text-7"/>
          <p:cNvSpPr>
            <a14:cpLocks xmlns:a14="http://schemas.microsoft.com/office/drawing/2010/main" noGrp="1"/>
          </p:cNvSpPr>
          <p:nvPr/>
        </p:nvSpPr>
        <p:spPr>
          <a:xfrm>
            <a:off x="628650" y="5895975"/>
            <a:ext cx="6762750" cy="495300"/>
          </a:xfrm>
          <a:prstGeom prst="rect">
            <a:avLst/>
          </a:prstGeom>
          <a:noFill/>
          <a:ln w="0">
            <a:noFill/>
            <a:prstDash val="solid"/>
          </a:ln>
        </p:spPr>
        <p:txBody>
          <a:bodyPr wrap="square" lIns="0" tIns="0" rIns="0" bIns="0" anchor="t">
            <a:noAutofit/>
          </a:bodyPr>
          <a:lstStyle>
            <a:defPPr algn="l">
              <a:defRPr sz="1500" b="0">
                <a:solidFill>
                  <a:srgbClr val="626B64"/>
                </a:solidFill>
                <a:latin typeface="Nimbus Sans"/>
                <a:ea typeface="Nimbus Sans"/>
                <a:cs typeface="Nimbus Sans"/>
              </a:defRPr>
            </a:defPPr>
            <a:lvl1pPr algn="l">
              <a:buNone/>
              <a:defRPr sz="1500" b="0">
                <a:solidFill>
                  <a:srgbClr val="626B64"/>
                </a:solidFill>
                <a:latin typeface="Nimbus Sans"/>
                <a:ea typeface="Nimbus Sans"/>
                <a:cs typeface="Nimbus Sans"/>
              </a:defRPr>
            </a:lvl1pPr>
            <a:lvl2pPr algn="l">
              <a:buNone/>
              <a:defRPr sz="1500" b="0">
                <a:solidFill>
                  <a:srgbClr val="626B64"/>
                </a:solidFill>
                <a:latin typeface="Nimbus Sans"/>
                <a:ea typeface="Nimbus Sans"/>
                <a:cs typeface="Nimbus Sans"/>
              </a:defRPr>
            </a:lvl2pPr>
            <a:lvl3pPr algn="l">
              <a:buNone/>
              <a:defRPr sz="1500" b="0">
                <a:solidFill>
                  <a:srgbClr val="626B64"/>
                </a:solidFill>
                <a:latin typeface="Nimbus Sans"/>
                <a:ea typeface="Nimbus Sans"/>
                <a:cs typeface="Nimbus Sans"/>
              </a:defRPr>
            </a:lvl3pPr>
            <a:lvl4pPr algn="l">
              <a:buNone/>
              <a:defRPr sz="1500" b="0">
                <a:solidFill>
                  <a:srgbClr val="626B64"/>
                </a:solidFill>
                <a:latin typeface="Nimbus Sans"/>
                <a:ea typeface="Nimbus Sans"/>
                <a:cs typeface="Nimbus Sans"/>
              </a:defRPr>
            </a:lvl4pPr>
            <a:lvl5pPr algn="l">
              <a:buNone/>
              <a:defRPr sz="1500" b="0">
                <a:solidFill>
                  <a:srgbClr val="626B64"/>
                </a:solidFill>
                <a:latin typeface="Nimbus Sans"/>
                <a:ea typeface="Nimbus Sans"/>
                <a:cs typeface="Nimbus Sans"/>
              </a:defRPr>
            </a:lvl5pPr>
            <a:lvl6pPr algn="l">
              <a:buNone/>
              <a:defRPr sz="1500" b="0">
                <a:solidFill>
                  <a:srgbClr val="626B64"/>
                </a:solidFill>
                <a:latin typeface="Nimbus Sans"/>
                <a:ea typeface="Nimbus Sans"/>
                <a:cs typeface="Nimbus Sans"/>
              </a:defRPr>
            </a:lvl6pPr>
            <a:lvl7pPr algn="l">
              <a:buNone/>
              <a:defRPr sz="1500" b="0">
                <a:solidFill>
                  <a:srgbClr val="626B64"/>
                </a:solidFill>
                <a:latin typeface="Nimbus Sans"/>
                <a:ea typeface="Nimbus Sans"/>
                <a:cs typeface="Nimbus Sans"/>
              </a:defRPr>
            </a:lvl7pPr>
            <a:lvl8pPr algn="l">
              <a:buNone/>
              <a:defRPr sz="1500" b="0">
                <a:solidFill>
                  <a:srgbClr val="626B64"/>
                </a:solidFill>
                <a:latin typeface="Nimbus Sans"/>
                <a:ea typeface="Nimbus Sans"/>
                <a:cs typeface="Nimbus Sans"/>
              </a:defRPr>
            </a:lvl8pPr>
            <a:lvl9pPr algn="l">
              <a:buNone/>
              <a:defRPr sz="1500" b="0">
                <a:solidFill>
                  <a:srgbClr val="626B64"/>
                </a:solidFill>
                <a:latin typeface="Nimbus Sans"/>
                <a:ea typeface="Nimbus Sans"/>
                <a:cs typeface="Nimbus Sans"/>
              </a:defRPr>
            </a:lvl9pPr>
          </a:lstStyle>
          <a:p>
            <a:pPr algn="l">
              <a:buNone/>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Film &amp; VFX International College, Dongseo University</a:t>
            </a:r>
            <a:endParaRPr sz="1500" b="0">
              <a:solidFill>
                <a:srgbClr val="626B64"/>
              </a:solidFill>
              <a:latin typeface="Nimbus Sans"/>
              <a:ea typeface="Nimbus Sans"/>
              <a:cs typeface="Nimbus Sans"/>
            </a:endParaRPr>
          </a:p>
          <a:p>
            <a:pPr algn="l">
              <a:buNone/>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Busan, Republic of Korea</a:t>
            </a:r>
            <a:endParaRPr sz="1500" b="0">
              <a:solidFill>
                <a:srgbClr val="626B64"/>
              </a:solidFill>
              <a:latin typeface="Nimbus Sans"/>
              <a:ea typeface="Nimbus Sans"/>
              <a:cs typeface="Nimbus Sans"/>
            </a:endParaRPr>
          </a:p>
        </p:txBody>
      </p:sp>
      <p:sp>
        <p:nvSpPr>
          <p:cNvPr id="8" name="layout-band-8"/>
          <p:cNvSpPr>
            <a14:cpLocks xmlns:a14="http://schemas.microsoft.com/office/drawing/2010/main" noGrp="1"/>
          </p:cNvSpPr>
          <p:nvPr/>
        </p:nvSpPr>
        <p:spPr>
          <a:xfrm>
            <a:off x="7848600" y="1114425"/>
            <a:ext cx="3816350" cy="5095875"/>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pic>
        <p:nvPicPr>
          <p:cNvPr id="9" name="图片 8"/>
          <p:cNvPicPr>
            <a:picLocks noChangeAspect="1"/>
          </p:cNvPicPr>
          <p:nvPr/>
        </p:nvPicPr>
        <p:blipFill>
          <a:blip r:embed="rId1"/>
          <a:srcRect/>
          <a:stretch>
            <a:fillRect/>
          </a:stretch>
        </p:blipFill>
        <p:spPr>
          <a:xfrm>
            <a:off x="8273415" y="1430020"/>
            <a:ext cx="2931795" cy="4027805"/>
          </a:xfrm>
          <a:prstGeom prst="rect">
            <a:avLst/>
          </a:prstGeom>
        </p:spPr>
      </p:pic>
      <p:sp>
        <p:nvSpPr>
          <p:cNvPr id="10" name="text-9"/>
          <p:cNvSpPr>
            <a14:cpLocks xmlns:a14="http://schemas.microsoft.com/office/drawing/2010/main" noGrp="1"/>
          </p:cNvSpPr>
          <p:nvPr/>
        </p:nvSpPr>
        <p:spPr>
          <a:xfrm>
            <a:off x="8048625" y="5629275"/>
            <a:ext cx="3381375" cy="247650"/>
          </a:xfrm>
          <a:prstGeom prst="rect">
            <a:avLst/>
          </a:prstGeom>
          <a:noFill/>
          <a:ln w="0">
            <a:noFill/>
            <a:prstDash val="solid"/>
          </a:ln>
        </p:spPr>
        <p:txBody>
          <a:bodyPr wrap="square" lIns="0" tIns="0" rIns="0" bIns="0" anchor="t">
            <a:noAutofit/>
          </a:bodyPr>
          <a:lstStyle>
            <a:defPPr algn="l">
              <a:defRPr sz="1425" b="0">
                <a:solidFill>
                  <a:srgbClr val="303631"/>
                </a:solidFill>
                <a:latin typeface="Nimbus Sans"/>
                <a:ea typeface="Nimbus Sans"/>
                <a:cs typeface="Nimbus Sans"/>
              </a:defRPr>
            </a:defPPr>
            <a:lvl1pPr algn="l">
              <a:buNone/>
              <a:defRPr sz="1425" b="0">
                <a:solidFill>
                  <a:srgbClr val="303631"/>
                </a:solidFill>
                <a:latin typeface="Nimbus Sans"/>
                <a:ea typeface="Nimbus Sans"/>
                <a:cs typeface="Nimbus Sans"/>
              </a:defRPr>
            </a:lvl1pPr>
            <a:lvl2pPr algn="l">
              <a:buNone/>
              <a:defRPr sz="1425" b="0">
                <a:solidFill>
                  <a:srgbClr val="303631"/>
                </a:solidFill>
                <a:latin typeface="Nimbus Sans"/>
                <a:ea typeface="Nimbus Sans"/>
                <a:cs typeface="Nimbus Sans"/>
              </a:defRPr>
            </a:lvl2pPr>
            <a:lvl3pPr algn="l">
              <a:buNone/>
              <a:defRPr sz="1425" b="0">
                <a:solidFill>
                  <a:srgbClr val="303631"/>
                </a:solidFill>
                <a:latin typeface="Nimbus Sans"/>
                <a:ea typeface="Nimbus Sans"/>
                <a:cs typeface="Nimbus Sans"/>
              </a:defRPr>
            </a:lvl3pPr>
            <a:lvl4pPr algn="l">
              <a:buNone/>
              <a:defRPr sz="1425" b="0">
                <a:solidFill>
                  <a:srgbClr val="303631"/>
                </a:solidFill>
                <a:latin typeface="Nimbus Sans"/>
                <a:ea typeface="Nimbus Sans"/>
                <a:cs typeface="Nimbus Sans"/>
              </a:defRPr>
            </a:lvl4pPr>
            <a:lvl5pPr algn="l">
              <a:buNone/>
              <a:defRPr sz="1425" b="0">
                <a:solidFill>
                  <a:srgbClr val="303631"/>
                </a:solidFill>
                <a:latin typeface="Nimbus Sans"/>
                <a:ea typeface="Nimbus Sans"/>
                <a:cs typeface="Nimbus Sans"/>
              </a:defRPr>
            </a:lvl5pPr>
            <a:lvl6pPr algn="l">
              <a:buNone/>
              <a:defRPr sz="1425" b="0">
                <a:solidFill>
                  <a:srgbClr val="303631"/>
                </a:solidFill>
                <a:latin typeface="Nimbus Sans"/>
                <a:ea typeface="Nimbus Sans"/>
                <a:cs typeface="Nimbus Sans"/>
              </a:defRPr>
            </a:lvl6pPr>
            <a:lvl7pPr algn="l">
              <a:buNone/>
              <a:defRPr sz="1425" b="0">
                <a:solidFill>
                  <a:srgbClr val="303631"/>
                </a:solidFill>
                <a:latin typeface="Nimbus Sans"/>
                <a:ea typeface="Nimbus Sans"/>
                <a:cs typeface="Nimbus Sans"/>
              </a:defRPr>
            </a:lvl7pPr>
            <a:lvl8pPr algn="l">
              <a:buNone/>
              <a:defRPr sz="1425" b="0">
                <a:solidFill>
                  <a:srgbClr val="303631"/>
                </a:solidFill>
                <a:latin typeface="Nimbus Sans"/>
                <a:ea typeface="Nimbus Sans"/>
                <a:cs typeface="Nimbus Sans"/>
              </a:defRPr>
            </a:lvl8pPr>
            <a:lvl9pPr algn="l">
              <a:buNone/>
              <a:defRPr sz="1425" b="0">
                <a:solidFill>
                  <a:srgbClr val="303631"/>
                </a:solidFill>
                <a:latin typeface="Nimbus Sans"/>
                <a:ea typeface="Nimbus Sans"/>
                <a:cs typeface="Nimbus Sans"/>
              </a:defRPr>
            </a:lvl9pPr>
          </a:lstStyle>
          <a:p>
            <a:pPr algn="l">
              <a:buNone/>
              <a:defRPr sz="1425" b="0">
                <a:solidFill>
                  <a:srgbClr val="303631"/>
                </a:solidFill>
                <a:latin typeface="Nimbus Sans"/>
                <a:ea typeface="Nimbus Sans"/>
                <a:cs typeface="Nimbus Sans"/>
              </a:defRPr>
            </a:pPr>
            <a:r>
              <a:rPr sz="1425" b="0">
                <a:solidFill>
                  <a:srgbClr val="303631"/>
                </a:solidFill>
                <a:latin typeface="Nimbus Sans"/>
                <a:ea typeface="Nimbus Sans"/>
                <a:cs typeface="Nimbus Sans"/>
              </a:rPr>
              <a:t>Critterz character design</a:t>
            </a:r>
            <a:endParaRPr sz="1425" b="0">
              <a:solidFill>
                <a:srgbClr val="303631"/>
              </a:solidFill>
              <a:latin typeface="Nimbus Sans"/>
              <a:ea typeface="Nimbus Sans"/>
              <a:cs typeface="Nimbus Sans"/>
            </a:endParaRPr>
          </a:p>
        </p:txBody>
      </p:sp>
      <p:sp>
        <p:nvSpPr>
          <p:cNvPr id="11" name="text-10"/>
          <p:cNvSpPr>
            <a14:cpLocks xmlns:a14="http://schemas.microsoft.com/office/drawing/2010/main" noGrp="1"/>
          </p:cNvSpPr>
          <p:nvPr/>
        </p:nvSpPr>
        <p:spPr>
          <a:xfrm>
            <a:off x="8048625" y="5943600"/>
            <a:ext cx="3381375" cy="200025"/>
          </a:xfrm>
          <a:prstGeom prst="rect">
            <a:avLst/>
          </a:prstGeom>
          <a:noFill/>
          <a:ln w="0">
            <a:noFill/>
            <a:prstDash val="solid"/>
          </a:ln>
        </p:spPr>
        <p:txBody>
          <a:bodyPr wrap="square" lIns="0" tIns="0" rIns="0" bIns="0" anchor="t">
            <a:noAutofit/>
          </a:bodyPr>
          <a:lstStyle>
            <a:defPPr algn="l">
              <a:defRPr sz="1050" b="0">
                <a:solidFill>
                  <a:srgbClr val="303631"/>
                </a:solidFill>
                <a:latin typeface="Nimbus Sans"/>
                <a:ea typeface="Nimbus Sans"/>
                <a:cs typeface="Nimbus Sans"/>
              </a:defRPr>
            </a:defPPr>
            <a:lvl1pPr algn="l">
              <a:buNone/>
              <a:defRPr sz="1050" b="0">
                <a:solidFill>
                  <a:srgbClr val="303631"/>
                </a:solidFill>
                <a:latin typeface="Nimbus Sans"/>
                <a:ea typeface="Nimbus Sans"/>
                <a:cs typeface="Nimbus Sans"/>
              </a:defRPr>
            </a:lvl1pPr>
            <a:lvl2pPr algn="l">
              <a:buNone/>
              <a:defRPr sz="1050" b="0">
                <a:solidFill>
                  <a:srgbClr val="303631"/>
                </a:solidFill>
                <a:latin typeface="Nimbus Sans"/>
                <a:ea typeface="Nimbus Sans"/>
                <a:cs typeface="Nimbus Sans"/>
              </a:defRPr>
            </a:lvl2pPr>
            <a:lvl3pPr algn="l">
              <a:buNone/>
              <a:defRPr sz="1050" b="0">
                <a:solidFill>
                  <a:srgbClr val="303631"/>
                </a:solidFill>
                <a:latin typeface="Nimbus Sans"/>
                <a:ea typeface="Nimbus Sans"/>
                <a:cs typeface="Nimbus Sans"/>
              </a:defRPr>
            </a:lvl3pPr>
            <a:lvl4pPr algn="l">
              <a:buNone/>
              <a:defRPr sz="1050" b="0">
                <a:solidFill>
                  <a:srgbClr val="303631"/>
                </a:solidFill>
                <a:latin typeface="Nimbus Sans"/>
                <a:ea typeface="Nimbus Sans"/>
                <a:cs typeface="Nimbus Sans"/>
              </a:defRPr>
            </a:lvl4pPr>
            <a:lvl5pPr algn="l">
              <a:buNone/>
              <a:defRPr sz="1050" b="0">
                <a:solidFill>
                  <a:srgbClr val="303631"/>
                </a:solidFill>
                <a:latin typeface="Nimbus Sans"/>
                <a:ea typeface="Nimbus Sans"/>
                <a:cs typeface="Nimbus Sans"/>
              </a:defRPr>
            </a:lvl5pPr>
            <a:lvl6pPr algn="l">
              <a:buNone/>
              <a:defRPr sz="1050" b="0">
                <a:solidFill>
                  <a:srgbClr val="303631"/>
                </a:solidFill>
                <a:latin typeface="Nimbus Sans"/>
                <a:ea typeface="Nimbus Sans"/>
                <a:cs typeface="Nimbus Sans"/>
              </a:defRPr>
            </a:lvl6pPr>
            <a:lvl7pPr algn="l">
              <a:buNone/>
              <a:defRPr sz="1050" b="0">
                <a:solidFill>
                  <a:srgbClr val="303631"/>
                </a:solidFill>
                <a:latin typeface="Nimbus Sans"/>
                <a:ea typeface="Nimbus Sans"/>
                <a:cs typeface="Nimbus Sans"/>
              </a:defRPr>
            </a:lvl7pPr>
            <a:lvl8pPr algn="l">
              <a:buNone/>
              <a:defRPr sz="1050" b="0">
                <a:solidFill>
                  <a:srgbClr val="303631"/>
                </a:solidFill>
                <a:latin typeface="Nimbus Sans"/>
                <a:ea typeface="Nimbus Sans"/>
                <a:cs typeface="Nimbus Sans"/>
              </a:defRPr>
            </a:lvl8pPr>
            <a:lvl9pPr algn="l">
              <a:buNone/>
              <a:defRPr sz="1050" b="0">
                <a:solidFill>
                  <a:srgbClr val="303631"/>
                </a:solidFill>
                <a:latin typeface="Nimbus Sans"/>
                <a:ea typeface="Nimbus Sans"/>
                <a:cs typeface="Nimbus Sans"/>
              </a:defRPr>
            </a:lvl9pPr>
          </a:lstStyle>
          <a:p>
            <a:pPr algn="l">
              <a:buNone/>
              <a:defRPr sz="1050" b="0">
                <a:solidFill>
                  <a:srgbClr val="303631"/>
                </a:solidFill>
                <a:latin typeface="Nimbus Sans"/>
                <a:ea typeface="Nimbus Sans"/>
                <a:cs typeface="Nimbus Sans"/>
              </a:defRPr>
            </a:pPr>
            <a:r>
              <a:rPr sz="1050" b="0">
                <a:solidFill>
                  <a:srgbClr val="303631"/>
                </a:solidFill>
                <a:latin typeface="Nimbus Sans"/>
                <a:ea typeface="Nimbus Sans"/>
                <a:cs typeface="Nimbus Sans"/>
              </a:rPr>
              <a:t>Image: Native Foreign</a:t>
            </a:r>
            <a:endParaRPr sz="1050" b="0">
              <a:solidFill>
                <a:srgbClr val="303631"/>
              </a:solidFill>
              <a:latin typeface="Nimbus Sans"/>
              <a:ea typeface="Nimbus Sans"/>
              <a:cs typeface="Nimbus Sans"/>
            </a:endParaRPr>
          </a:p>
        </p:txBody>
      </p:sp>
      <p:pic>
        <p:nvPicPr>
          <p:cNvPr id="13" name="图片 12"/>
          <p:cNvPicPr>
            <a:picLocks noChangeAspect="1"/>
          </p:cNvPicPr>
          <p:nvPr/>
        </p:nvPicPr>
        <p:blipFill>
          <a:blip r:embed="rId2"/>
          <a:stretch>
            <a:fillRect/>
          </a:stretch>
        </p:blipFill>
        <p:spPr>
          <a:xfrm>
            <a:off x="8188960" y="142240"/>
            <a:ext cx="2136140" cy="829310"/>
          </a:xfrm>
          <a:prstGeom prst="rect">
            <a:avLst/>
          </a:prstGeom>
        </p:spPr>
      </p:pic>
      <p:pic>
        <p:nvPicPr>
          <p:cNvPr id="14" name="图片 13"/>
          <p:cNvPicPr>
            <a:picLocks noChangeAspect="1"/>
          </p:cNvPicPr>
          <p:nvPr/>
        </p:nvPicPr>
        <p:blipFill>
          <a:blip r:embed="rId3"/>
          <a:stretch>
            <a:fillRect/>
          </a:stretch>
        </p:blipFill>
        <p:spPr>
          <a:xfrm>
            <a:off x="10715625" y="70485"/>
            <a:ext cx="949325" cy="9734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p:sp>
        <p:nvSpPr>
          <p:cNvPr id="15" name="merged-band-1"/>
          <p:cNvSpPr>
            <a14:cpLocks xmlns:a14="http://schemas.microsoft.com/office/drawing/2010/main" noGrp="1"/>
          </p:cNvSpPr>
          <p:nvPr/>
        </p:nvSpPr>
        <p:spPr>
          <a:xfrm>
            <a:off x="609600" y="447675"/>
            <a:ext cx="590550" cy="762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2" name="merged-text-2"/>
          <p:cNvSpPr>
            <a14:cpLocks xmlns:a14="http://schemas.microsoft.com/office/drawing/2010/main" noGrp="1"/>
          </p:cNvSpPr>
          <p:nvPr/>
        </p:nvSpPr>
        <p:spPr>
          <a:xfrm>
            <a:off x="609600" y="781050"/>
            <a:ext cx="10972800" cy="685800"/>
          </a:xfrm>
          <a:prstGeom prst="rect">
            <a:avLst/>
          </a:prstGeom>
          <a:noFill/>
          <a:ln w="0">
            <a:noFill/>
            <a:prstDash val="solid"/>
          </a:ln>
        </p:spPr>
        <p:txBody>
          <a:bodyPr lIns="0" tIns="0" rIns="0" bIns="0"/>
          <a:lstStyle>
            <a:defPPr>
              <a:defRPr sz="3300" b="0">
                <a:solidFill>
                  <a:srgbClr val="303631"/>
                </a:solidFill>
                <a:latin typeface="Nimbus Sans"/>
                <a:ea typeface="Nimbus Sans"/>
                <a:cs typeface="Nimbus Sans"/>
              </a:defRPr>
            </a:defPPr>
            <a:lvl1pPr>
              <a:defRPr sz="3300" b="0">
                <a:solidFill>
                  <a:srgbClr val="303631"/>
                </a:solidFill>
                <a:latin typeface="Nimbus Sans"/>
                <a:ea typeface="Nimbus Sans"/>
                <a:cs typeface="Nimbus Sans"/>
              </a:defRPr>
            </a:lvl1pPr>
            <a:lvl2pPr>
              <a:defRPr sz="3300" b="0">
                <a:solidFill>
                  <a:srgbClr val="303631"/>
                </a:solidFill>
                <a:latin typeface="Nimbus Sans"/>
                <a:ea typeface="Nimbus Sans"/>
                <a:cs typeface="Nimbus Sans"/>
              </a:defRPr>
            </a:lvl2pPr>
            <a:lvl3pPr>
              <a:defRPr sz="3300" b="0">
                <a:solidFill>
                  <a:srgbClr val="303631"/>
                </a:solidFill>
                <a:latin typeface="Nimbus Sans"/>
                <a:ea typeface="Nimbus Sans"/>
                <a:cs typeface="Nimbus Sans"/>
              </a:defRPr>
            </a:lvl3pPr>
            <a:lvl4pPr>
              <a:defRPr sz="3300" b="0">
                <a:solidFill>
                  <a:srgbClr val="303631"/>
                </a:solidFill>
                <a:latin typeface="Nimbus Sans"/>
                <a:ea typeface="Nimbus Sans"/>
                <a:cs typeface="Nimbus Sans"/>
              </a:defRPr>
            </a:lvl4pPr>
            <a:lvl5pPr>
              <a:defRPr sz="3300" b="0">
                <a:solidFill>
                  <a:srgbClr val="303631"/>
                </a:solidFill>
                <a:latin typeface="Nimbus Sans"/>
                <a:ea typeface="Nimbus Sans"/>
                <a:cs typeface="Nimbus Sans"/>
              </a:defRPr>
            </a:lvl5pPr>
            <a:lvl6pPr>
              <a:defRPr sz="3300" b="0">
                <a:solidFill>
                  <a:srgbClr val="303631"/>
                </a:solidFill>
                <a:latin typeface="Nimbus Sans"/>
                <a:ea typeface="Nimbus Sans"/>
                <a:cs typeface="Nimbus Sans"/>
              </a:defRPr>
            </a:lvl6pPr>
            <a:lvl7pPr>
              <a:defRPr sz="3300" b="0">
                <a:solidFill>
                  <a:srgbClr val="303631"/>
                </a:solidFill>
                <a:latin typeface="Nimbus Sans"/>
                <a:ea typeface="Nimbus Sans"/>
                <a:cs typeface="Nimbus Sans"/>
              </a:defRPr>
            </a:lvl7pPr>
            <a:lvl8pPr>
              <a:defRPr sz="3300" b="0">
                <a:solidFill>
                  <a:srgbClr val="303631"/>
                </a:solidFill>
                <a:latin typeface="Nimbus Sans"/>
                <a:ea typeface="Nimbus Sans"/>
                <a:cs typeface="Nimbus Sans"/>
              </a:defRPr>
            </a:lvl8pPr>
            <a:lvl9pPr>
              <a:defRPr sz="3300" b="0">
                <a:solidFill>
                  <a:srgbClr val="303631"/>
                </a:solidFill>
                <a:latin typeface="Nimbus Sans"/>
                <a:ea typeface="Nimbus Sans"/>
                <a:cs typeface="Nimbus Sans"/>
              </a:defRPr>
            </a:lvl9pPr>
          </a:lstStyle>
          <a:p>
            <a:pPr>
              <a:defRPr sz="3300" b="0">
                <a:solidFill>
                  <a:srgbClr val="303631"/>
                </a:solidFill>
                <a:latin typeface="Nimbus Sans"/>
                <a:ea typeface="Nimbus Sans"/>
                <a:cs typeface="Nimbus Sans"/>
              </a:defRPr>
            </a:pPr>
            <a:r>
              <a:rPr sz="3300" b="0">
                <a:solidFill>
                  <a:srgbClr val="303631"/>
                </a:solidFill>
                <a:latin typeface="Nimbus Sans"/>
                <a:ea typeface="Nimbus Sans"/>
                <a:cs typeface="Nimbus Sans"/>
              </a:rPr>
              <a:t>Background and research gap</a:t>
            </a:r>
            <a:endParaRPr sz="3300" b="0">
              <a:solidFill>
                <a:srgbClr val="303631"/>
              </a:solidFill>
              <a:latin typeface="Nimbus Sans"/>
              <a:ea typeface="Nimbus Sans"/>
              <a:cs typeface="Nimbus Sans"/>
            </a:endParaRPr>
          </a:p>
        </p:txBody>
      </p:sp>
      <p:sp>
        <p:nvSpPr>
          <p:cNvPr id="3" name="merged-text-3"/>
          <p:cNvSpPr>
            <a14:cpLocks xmlns:a14="http://schemas.microsoft.com/office/drawing/2010/main" noGrp="1"/>
          </p:cNvSpPr>
          <p:nvPr/>
        </p:nvSpPr>
        <p:spPr>
          <a:xfrm>
            <a:off x="609600" y="6467475"/>
            <a:ext cx="10001250" cy="190500"/>
          </a:xfrm>
          <a:prstGeom prst="rect">
            <a:avLst/>
          </a:prstGeom>
          <a:noFill/>
          <a:ln w="0">
            <a:noFill/>
            <a:prstDash val="solid"/>
          </a:ln>
        </p:spPr>
        <p:txBody>
          <a:bodyPr lIns="0" tIns="0" rIns="0" bIns="0"/>
          <a:lstStyle>
            <a:defPPr>
              <a:defRPr sz="975" b="0">
                <a:solidFill>
                  <a:srgbClr val="626B64"/>
                </a:solidFill>
                <a:latin typeface="Nimbus Sans"/>
                <a:ea typeface="Nimbus Sans"/>
                <a:cs typeface="Nimbus Sans"/>
              </a:defRPr>
            </a:defPPr>
            <a:lvl1pPr>
              <a:defRPr sz="975" b="0">
                <a:solidFill>
                  <a:srgbClr val="626B64"/>
                </a:solidFill>
                <a:latin typeface="Nimbus Sans"/>
                <a:ea typeface="Nimbus Sans"/>
                <a:cs typeface="Nimbus Sans"/>
              </a:defRPr>
            </a:lvl1pPr>
            <a:lvl2pPr>
              <a:defRPr sz="975" b="0">
                <a:solidFill>
                  <a:srgbClr val="626B64"/>
                </a:solidFill>
                <a:latin typeface="Nimbus Sans"/>
                <a:ea typeface="Nimbus Sans"/>
                <a:cs typeface="Nimbus Sans"/>
              </a:defRPr>
            </a:lvl2pPr>
            <a:lvl3pPr>
              <a:defRPr sz="975" b="0">
                <a:solidFill>
                  <a:srgbClr val="626B64"/>
                </a:solidFill>
                <a:latin typeface="Nimbus Sans"/>
                <a:ea typeface="Nimbus Sans"/>
                <a:cs typeface="Nimbus Sans"/>
              </a:defRPr>
            </a:lvl3pPr>
            <a:lvl4pPr>
              <a:defRPr sz="975" b="0">
                <a:solidFill>
                  <a:srgbClr val="626B64"/>
                </a:solidFill>
                <a:latin typeface="Nimbus Sans"/>
                <a:ea typeface="Nimbus Sans"/>
                <a:cs typeface="Nimbus Sans"/>
              </a:defRPr>
            </a:lvl4pPr>
            <a:lvl5pPr>
              <a:defRPr sz="975" b="0">
                <a:solidFill>
                  <a:srgbClr val="626B64"/>
                </a:solidFill>
                <a:latin typeface="Nimbus Sans"/>
                <a:ea typeface="Nimbus Sans"/>
                <a:cs typeface="Nimbus Sans"/>
              </a:defRPr>
            </a:lvl5pPr>
            <a:lvl6pPr>
              <a:defRPr sz="975" b="0">
                <a:solidFill>
                  <a:srgbClr val="626B64"/>
                </a:solidFill>
                <a:latin typeface="Nimbus Sans"/>
                <a:ea typeface="Nimbus Sans"/>
                <a:cs typeface="Nimbus Sans"/>
              </a:defRPr>
            </a:lvl6pPr>
            <a:lvl7pPr>
              <a:defRPr sz="975" b="0">
                <a:solidFill>
                  <a:srgbClr val="626B64"/>
                </a:solidFill>
                <a:latin typeface="Nimbus Sans"/>
                <a:ea typeface="Nimbus Sans"/>
                <a:cs typeface="Nimbus Sans"/>
              </a:defRPr>
            </a:lvl7pPr>
            <a:lvl8pPr>
              <a:defRPr sz="975" b="0">
                <a:solidFill>
                  <a:srgbClr val="626B64"/>
                </a:solidFill>
                <a:latin typeface="Nimbus Sans"/>
                <a:ea typeface="Nimbus Sans"/>
                <a:cs typeface="Nimbus Sans"/>
              </a:defRPr>
            </a:lvl8pPr>
            <a:lvl9pPr>
              <a:defRPr sz="975" b="0">
                <a:solidFill>
                  <a:srgbClr val="626B64"/>
                </a:solidFill>
                <a:latin typeface="Nimbus Sans"/>
                <a:ea typeface="Nimbus Sans"/>
                <a:cs typeface="Nimbus Sans"/>
              </a:defRPr>
            </a:lvl9pPr>
          </a:lstStyle>
          <a:p>
            <a:pPr>
              <a:defRPr sz="975" b="0">
                <a:solidFill>
                  <a:srgbClr val="626B64"/>
                </a:solidFill>
                <a:latin typeface="Nimbus Sans"/>
                <a:ea typeface="Nimbus Sans"/>
                <a:cs typeface="Nimbus Sans"/>
              </a:defRPr>
            </a:pPr>
            <a:r>
              <a:rPr sz="975" b="0">
                <a:solidFill>
                  <a:srgbClr val="626B64"/>
                </a:solidFill>
                <a:latin typeface="Nimbus Sans"/>
                <a:ea typeface="Nimbus Sans"/>
                <a:cs typeface="Nimbus Sans"/>
              </a:rPr>
              <a:t>Research context: [3], [9], [12], [13]</a:t>
            </a:r>
            <a:endParaRPr sz="975" b="0">
              <a:solidFill>
                <a:srgbClr val="626B64"/>
              </a:solidFill>
              <a:latin typeface="Nimbus Sans"/>
              <a:ea typeface="Nimbus Sans"/>
              <a:cs typeface="Nimbus Sans"/>
            </a:endParaRPr>
          </a:p>
        </p:txBody>
      </p:sp>
      <p:sp>
        <p:nvSpPr>
          <p:cNvPr id="4" name="merged-text-4"/>
          <p:cNvSpPr>
            <a14:cpLocks xmlns:a14="http://schemas.microsoft.com/office/drawing/2010/main" noGrp="1"/>
          </p:cNvSpPr>
          <p:nvPr/>
        </p:nvSpPr>
        <p:spPr>
          <a:xfrm>
            <a:off x="11029950" y="6419850"/>
            <a:ext cx="552450" cy="247650"/>
          </a:xfrm>
          <a:prstGeom prst="rect">
            <a:avLst/>
          </a:prstGeom>
          <a:noFill/>
          <a:ln w="0">
            <a:noFill/>
            <a:prstDash val="solid"/>
          </a:ln>
        </p:spPr>
        <p:txBody>
          <a:bodyPr lIns="0" tIns="0" rIns="0" bIns="0"/>
          <a:lstStyle>
            <a:defPPr>
              <a:defRPr sz="1350" b="0">
                <a:solidFill>
                  <a:srgbClr val="626B64"/>
                </a:solidFill>
                <a:latin typeface="Nimbus Sans"/>
                <a:ea typeface="Nimbus Sans"/>
                <a:cs typeface="Nimbus Sans"/>
              </a:defRPr>
            </a:defPPr>
            <a:lvl1pPr>
              <a:defRPr sz="1350" b="0">
                <a:solidFill>
                  <a:srgbClr val="626B64"/>
                </a:solidFill>
                <a:latin typeface="Nimbus Sans"/>
                <a:ea typeface="Nimbus Sans"/>
                <a:cs typeface="Nimbus Sans"/>
              </a:defRPr>
            </a:lvl1pPr>
            <a:lvl2pPr>
              <a:defRPr sz="1350" b="0">
                <a:solidFill>
                  <a:srgbClr val="626B64"/>
                </a:solidFill>
                <a:latin typeface="Nimbus Sans"/>
                <a:ea typeface="Nimbus Sans"/>
                <a:cs typeface="Nimbus Sans"/>
              </a:defRPr>
            </a:lvl2pPr>
            <a:lvl3pPr>
              <a:defRPr sz="1350" b="0">
                <a:solidFill>
                  <a:srgbClr val="626B64"/>
                </a:solidFill>
                <a:latin typeface="Nimbus Sans"/>
                <a:ea typeface="Nimbus Sans"/>
                <a:cs typeface="Nimbus Sans"/>
              </a:defRPr>
            </a:lvl3pPr>
            <a:lvl4pPr>
              <a:defRPr sz="1350" b="0">
                <a:solidFill>
                  <a:srgbClr val="626B64"/>
                </a:solidFill>
                <a:latin typeface="Nimbus Sans"/>
                <a:ea typeface="Nimbus Sans"/>
                <a:cs typeface="Nimbus Sans"/>
              </a:defRPr>
            </a:lvl4pPr>
            <a:lvl5pPr>
              <a:defRPr sz="1350" b="0">
                <a:solidFill>
                  <a:srgbClr val="626B64"/>
                </a:solidFill>
                <a:latin typeface="Nimbus Sans"/>
                <a:ea typeface="Nimbus Sans"/>
                <a:cs typeface="Nimbus Sans"/>
              </a:defRPr>
            </a:lvl5pPr>
            <a:lvl6pPr>
              <a:defRPr sz="1350" b="0">
                <a:solidFill>
                  <a:srgbClr val="626B64"/>
                </a:solidFill>
                <a:latin typeface="Nimbus Sans"/>
                <a:ea typeface="Nimbus Sans"/>
                <a:cs typeface="Nimbus Sans"/>
              </a:defRPr>
            </a:lvl6pPr>
            <a:lvl7pPr>
              <a:defRPr sz="1350" b="0">
                <a:solidFill>
                  <a:srgbClr val="626B64"/>
                </a:solidFill>
                <a:latin typeface="Nimbus Sans"/>
                <a:ea typeface="Nimbus Sans"/>
                <a:cs typeface="Nimbus Sans"/>
              </a:defRPr>
            </a:lvl7pPr>
            <a:lvl8pPr>
              <a:defRPr sz="1350" b="0">
                <a:solidFill>
                  <a:srgbClr val="626B64"/>
                </a:solidFill>
                <a:latin typeface="Nimbus Sans"/>
                <a:ea typeface="Nimbus Sans"/>
                <a:cs typeface="Nimbus Sans"/>
              </a:defRPr>
            </a:lvl8pPr>
            <a:lvl9pPr>
              <a:defRPr sz="1350" b="0">
                <a:solidFill>
                  <a:srgbClr val="626B64"/>
                </a:solidFill>
                <a:latin typeface="Nimbus Sans"/>
                <a:ea typeface="Nimbus Sans"/>
                <a:cs typeface="Nimbus Sans"/>
              </a:defRPr>
            </a:lvl9pPr>
          </a:lstStyle>
          <a:p>
            <a:pPr>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02</a:t>
            </a:r>
            <a:endParaRPr sz="1350" b="0">
              <a:solidFill>
                <a:srgbClr val="626B64"/>
              </a:solidFill>
              <a:latin typeface="Nimbus Sans"/>
              <a:ea typeface="Nimbus Sans"/>
              <a:cs typeface="Nimbus Sans"/>
            </a:endParaRPr>
          </a:p>
        </p:txBody>
      </p:sp>
      <p:sp>
        <p:nvSpPr>
          <p:cNvPr id="5" name="merged-band-5"/>
          <p:cNvSpPr>
            <a14:cpLocks xmlns:a14="http://schemas.microsoft.com/office/drawing/2010/main" noGrp="1"/>
          </p:cNvSpPr>
          <p:nvPr/>
        </p:nvSpPr>
        <p:spPr>
          <a:xfrm>
            <a:off x="609600" y="1714500"/>
            <a:ext cx="10972800" cy="1028700"/>
          </a:xfrm>
          <a:prstGeom prst="rect">
            <a:avLst/>
          </a:prstGeom>
          <a:solidFill>
            <a:srgbClr val="F8F1C8"/>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6" name="merged-text-6"/>
          <p:cNvSpPr>
            <a14:cpLocks xmlns:a14="http://schemas.microsoft.com/office/drawing/2010/main" noGrp="1"/>
          </p:cNvSpPr>
          <p:nvPr/>
        </p:nvSpPr>
        <p:spPr>
          <a:xfrm>
            <a:off x="838200" y="1933575"/>
            <a:ext cx="10525125" cy="666750"/>
          </a:xfrm>
          <a:prstGeom prst="rect">
            <a:avLst/>
          </a:prstGeom>
          <a:noFill/>
          <a:ln w="0">
            <a:noFill/>
            <a:prstDash val="solid"/>
          </a:ln>
        </p:spPr>
        <p:txBody>
          <a:bodyPr lIns="0" tIns="0" rIns="0" bIns="0"/>
          <a:lstStyle>
            <a:defPPr>
              <a:defRPr sz="2775" b="1">
                <a:solidFill>
                  <a:srgbClr val="303631"/>
                </a:solidFill>
                <a:latin typeface="Nimbus Sans"/>
                <a:ea typeface="Nimbus Sans"/>
                <a:cs typeface="Nimbus Sans"/>
              </a:defRPr>
            </a:defPPr>
            <a:lvl1pPr>
              <a:defRPr sz="2775" b="1">
                <a:solidFill>
                  <a:srgbClr val="303631"/>
                </a:solidFill>
                <a:latin typeface="Nimbus Sans"/>
                <a:ea typeface="Nimbus Sans"/>
                <a:cs typeface="Nimbus Sans"/>
              </a:defRPr>
            </a:lvl1pPr>
            <a:lvl2pPr>
              <a:defRPr sz="2775" b="1">
                <a:solidFill>
                  <a:srgbClr val="303631"/>
                </a:solidFill>
                <a:latin typeface="Nimbus Sans"/>
                <a:ea typeface="Nimbus Sans"/>
                <a:cs typeface="Nimbus Sans"/>
              </a:defRPr>
            </a:lvl2pPr>
            <a:lvl3pPr>
              <a:defRPr sz="2775" b="1">
                <a:solidFill>
                  <a:srgbClr val="303631"/>
                </a:solidFill>
                <a:latin typeface="Nimbus Sans"/>
                <a:ea typeface="Nimbus Sans"/>
                <a:cs typeface="Nimbus Sans"/>
              </a:defRPr>
            </a:lvl3pPr>
            <a:lvl4pPr>
              <a:defRPr sz="2775" b="1">
                <a:solidFill>
                  <a:srgbClr val="303631"/>
                </a:solidFill>
                <a:latin typeface="Nimbus Sans"/>
                <a:ea typeface="Nimbus Sans"/>
                <a:cs typeface="Nimbus Sans"/>
              </a:defRPr>
            </a:lvl4pPr>
            <a:lvl5pPr>
              <a:defRPr sz="2775" b="1">
                <a:solidFill>
                  <a:srgbClr val="303631"/>
                </a:solidFill>
                <a:latin typeface="Nimbus Sans"/>
                <a:ea typeface="Nimbus Sans"/>
                <a:cs typeface="Nimbus Sans"/>
              </a:defRPr>
            </a:lvl5pPr>
            <a:lvl6pPr>
              <a:defRPr sz="2775" b="1">
                <a:solidFill>
                  <a:srgbClr val="303631"/>
                </a:solidFill>
                <a:latin typeface="Nimbus Sans"/>
                <a:ea typeface="Nimbus Sans"/>
                <a:cs typeface="Nimbus Sans"/>
              </a:defRPr>
            </a:lvl6pPr>
            <a:lvl7pPr>
              <a:defRPr sz="2775" b="1">
                <a:solidFill>
                  <a:srgbClr val="303631"/>
                </a:solidFill>
                <a:latin typeface="Nimbus Sans"/>
                <a:ea typeface="Nimbus Sans"/>
                <a:cs typeface="Nimbus Sans"/>
              </a:defRPr>
            </a:lvl7pPr>
            <a:lvl8pPr>
              <a:defRPr sz="2775" b="1">
                <a:solidFill>
                  <a:srgbClr val="303631"/>
                </a:solidFill>
                <a:latin typeface="Nimbus Sans"/>
                <a:ea typeface="Nimbus Sans"/>
                <a:cs typeface="Nimbus Sans"/>
              </a:defRPr>
            </a:lvl8pPr>
            <a:lvl9pPr>
              <a:defRPr sz="2775" b="1">
                <a:solidFill>
                  <a:srgbClr val="303631"/>
                </a:solidFill>
                <a:latin typeface="Nimbus Sans"/>
                <a:ea typeface="Nimbus Sans"/>
                <a:cs typeface="Nimbus Sans"/>
              </a:defRPr>
            </a:lvl9pPr>
          </a:lstStyle>
          <a:p>
            <a:pPr>
              <a:defRPr sz="2775" b="1">
                <a:solidFill>
                  <a:srgbClr val="303631"/>
                </a:solidFill>
                <a:latin typeface="Nimbus Sans"/>
                <a:ea typeface="Nimbus Sans"/>
                <a:cs typeface="Nimbus Sans"/>
              </a:defRPr>
            </a:pPr>
            <a:r>
              <a:rPr sz="2775" b="1">
                <a:solidFill>
                  <a:srgbClr val="303631"/>
                </a:solidFill>
                <a:latin typeface="Nimbus Sans"/>
                <a:ea typeface="Nimbus Sans"/>
                <a:cs typeface="Nimbus Sans"/>
              </a:rPr>
              <a:t>What happens when a film outlives its AI tool?</a:t>
            </a:r>
            <a:endParaRPr sz="2775" b="1">
              <a:solidFill>
                <a:srgbClr val="303631"/>
              </a:solidFill>
              <a:latin typeface="Nimbus Sans"/>
              <a:ea typeface="Nimbus Sans"/>
              <a:cs typeface="Nimbus Sans"/>
            </a:endParaRPr>
          </a:p>
        </p:txBody>
      </p:sp>
      <p:sp>
        <p:nvSpPr>
          <p:cNvPr id="7" name="merged-text-7"/>
          <p:cNvSpPr>
            <a14:cpLocks xmlns:a14="http://schemas.microsoft.com/office/drawing/2010/main" noGrp="1"/>
          </p:cNvSpPr>
          <p:nvPr/>
        </p:nvSpPr>
        <p:spPr>
          <a:xfrm>
            <a:off x="609600" y="3171825"/>
            <a:ext cx="3429000" cy="552450"/>
          </a:xfrm>
          <a:prstGeom prst="rect">
            <a:avLst/>
          </a:prstGeom>
          <a:noFill/>
          <a:ln w="0">
            <a:noFill/>
            <a:prstDash val="solid"/>
          </a:ln>
        </p:spPr>
        <p:txBody>
          <a:bodyPr lIns="0" tIns="0" rIns="0" bIns="0"/>
          <a:lstStyle>
            <a:defPPr>
              <a:defRPr sz="2025" b="1">
                <a:solidFill>
                  <a:srgbClr val="303631"/>
                </a:solidFill>
                <a:latin typeface="Nimbus Sans"/>
                <a:ea typeface="Nimbus Sans"/>
                <a:cs typeface="Nimbus Sans"/>
              </a:defRPr>
            </a:defPPr>
            <a:lvl1pPr>
              <a:defRPr sz="2025" b="1">
                <a:solidFill>
                  <a:srgbClr val="303631"/>
                </a:solidFill>
                <a:latin typeface="Nimbus Sans"/>
                <a:ea typeface="Nimbus Sans"/>
                <a:cs typeface="Nimbus Sans"/>
              </a:defRPr>
            </a:lvl1pPr>
            <a:lvl2pPr>
              <a:defRPr sz="2025" b="1">
                <a:solidFill>
                  <a:srgbClr val="303631"/>
                </a:solidFill>
                <a:latin typeface="Nimbus Sans"/>
                <a:ea typeface="Nimbus Sans"/>
                <a:cs typeface="Nimbus Sans"/>
              </a:defRPr>
            </a:lvl2pPr>
            <a:lvl3pPr>
              <a:defRPr sz="2025" b="1">
                <a:solidFill>
                  <a:srgbClr val="303631"/>
                </a:solidFill>
                <a:latin typeface="Nimbus Sans"/>
                <a:ea typeface="Nimbus Sans"/>
                <a:cs typeface="Nimbus Sans"/>
              </a:defRPr>
            </a:lvl3pPr>
            <a:lvl4pPr>
              <a:defRPr sz="2025" b="1">
                <a:solidFill>
                  <a:srgbClr val="303631"/>
                </a:solidFill>
                <a:latin typeface="Nimbus Sans"/>
                <a:ea typeface="Nimbus Sans"/>
                <a:cs typeface="Nimbus Sans"/>
              </a:defRPr>
            </a:lvl4pPr>
            <a:lvl5pPr>
              <a:defRPr sz="2025" b="1">
                <a:solidFill>
                  <a:srgbClr val="303631"/>
                </a:solidFill>
                <a:latin typeface="Nimbus Sans"/>
                <a:ea typeface="Nimbus Sans"/>
                <a:cs typeface="Nimbus Sans"/>
              </a:defRPr>
            </a:lvl5pPr>
            <a:lvl6pPr>
              <a:defRPr sz="2025" b="1">
                <a:solidFill>
                  <a:srgbClr val="303631"/>
                </a:solidFill>
                <a:latin typeface="Nimbus Sans"/>
                <a:ea typeface="Nimbus Sans"/>
                <a:cs typeface="Nimbus Sans"/>
              </a:defRPr>
            </a:lvl6pPr>
            <a:lvl7pPr>
              <a:defRPr sz="2025" b="1">
                <a:solidFill>
                  <a:srgbClr val="303631"/>
                </a:solidFill>
                <a:latin typeface="Nimbus Sans"/>
                <a:ea typeface="Nimbus Sans"/>
                <a:cs typeface="Nimbus Sans"/>
              </a:defRPr>
            </a:lvl7pPr>
            <a:lvl8pPr>
              <a:defRPr sz="2025" b="1">
                <a:solidFill>
                  <a:srgbClr val="303631"/>
                </a:solidFill>
                <a:latin typeface="Nimbus Sans"/>
                <a:ea typeface="Nimbus Sans"/>
                <a:cs typeface="Nimbus Sans"/>
              </a:defRPr>
            </a:lvl8pPr>
            <a:lvl9pPr>
              <a:defRPr sz="2025" b="1">
                <a:solidFill>
                  <a:srgbClr val="303631"/>
                </a:solidFill>
                <a:latin typeface="Nimbus Sans"/>
                <a:ea typeface="Nimbus Sans"/>
                <a:cs typeface="Nimbus Sans"/>
              </a:defRPr>
            </a:lvl9pPr>
          </a:lstStyle>
          <a:p>
            <a:pPr>
              <a:defRPr sz="2025" b="1">
                <a:solidFill>
                  <a:srgbClr val="303631"/>
                </a:solidFill>
                <a:latin typeface="Nimbus Sans"/>
                <a:ea typeface="Nimbus Sans"/>
                <a:cs typeface="Nimbus Sans"/>
              </a:defRPr>
            </a:pPr>
            <a:r>
              <a:rPr sz="2025" b="1">
                <a:solidFill>
                  <a:srgbClr val="303631"/>
                </a:solidFill>
                <a:latin typeface="Nimbus Sans"/>
                <a:ea typeface="Nimbus Sans"/>
                <a:cs typeface="Nimbus Sans"/>
              </a:rPr>
              <a:t>Iterative workflows</a:t>
            </a:r>
            <a:endParaRPr sz="2025" b="1">
              <a:solidFill>
                <a:srgbClr val="303631"/>
              </a:solidFill>
              <a:latin typeface="Nimbus Sans"/>
              <a:ea typeface="Nimbus Sans"/>
              <a:cs typeface="Nimbus Sans"/>
            </a:endParaRPr>
          </a:p>
        </p:txBody>
      </p:sp>
      <p:sp>
        <p:nvSpPr>
          <p:cNvPr id="8" name="merged-text-8"/>
          <p:cNvSpPr>
            <a14:cpLocks xmlns:a14="http://schemas.microsoft.com/office/drawing/2010/main" noGrp="1"/>
          </p:cNvSpPr>
          <p:nvPr/>
        </p:nvSpPr>
        <p:spPr>
          <a:xfrm>
            <a:off x="4333875" y="3171825"/>
            <a:ext cx="7239000" cy="590550"/>
          </a:xfrm>
          <a:prstGeom prst="rect">
            <a:avLst/>
          </a:prstGeom>
          <a:noFill/>
          <a:ln w="0">
            <a:noFill/>
            <a:prstDash val="solid"/>
          </a:ln>
        </p:spPr>
        <p:txBody>
          <a:bodyPr lIns="0" tIns="0" rIns="0" bIns="0"/>
          <a:lstStyle>
            <a:defPPr>
              <a:defRPr sz="2025" b="0">
                <a:solidFill>
                  <a:srgbClr val="626B64"/>
                </a:solidFill>
                <a:latin typeface="Nimbus Sans"/>
                <a:ea typeface="Nimbus Sans"/>
                <a:cs typeface="Nimbus Sans"/>
              </a:defRPr>
            </a:defPPr>
            <a:lvl1pPr>
              <a:defRPr sz="2025" b="0">
                <a:solidFill>
                  <a:srgbClr val="626B64"/>
                </a:solidFill>
                <a:latin typeface="Nimbus Sans"/>
                <a:ea typeface="Nimbus Sans"/>
                <a:cs typeface="Nimbus Sans"/>
              </a:defRPr>
            </a:lvl1pPr>
            <a:lvl2pPr>
              <a:defRPr sz="2025" b="0">
                <a:solidFill>
                  <a:srgbClr val="626B64"/>
                </a:solidFill>
                <a:latin typeface="Nimbus Sans"/>
                <a:ea typeface="Nimbus Sans"/>
                <a:cs typeface="Nimbus Sans"/>
              </a:defRPr>
            </a:lvl2pPr>
            <a:lvl3pPr>
              <a:defRPr sz="2025" b="0">
                <a:solidFill>
                  <a:srgbClr val="626B64"/>
                </a:solidFill>
                <a:latin typeface="Nimbus Sans"/>
                <a:ea typeface="Nimbus Sans"/>
                <a:cs typeface="Nimbus Sans"/>
              </a:defRPr>
            </a:lvl3pPr>
            <a:lvl4pPr>
              <a:defRPr sz="2025" b="0">
                <a:solidFill>
                  <a:srgbClr val="626B64"/>
                </a:solidFill>
                <a:latin typeface="Nimbus Sans"/>
                <a:ea typeface="Nimbus Sans"/>
                <a:cs typeface="Nimbus Sans"/>
              </a:defRPr>
            </a:lvl4pPr>
            <a:lvl5pPr>
              <a:defRPr sz="2025" b="0">
                <a:solidFill>
                  <a:srgbClr val="626B64"/>
                </a:solidFill>
                <a:latin typeface="Nimbus Sans"/>
                <a:ea typeface="Nimbus Sans"/>
                <a:cs typeface="Nimbus Sans"/>
              </a:defRPr>
            </a:lvl5pPr>
            <a:lvl6pPr>
              <a:defRPr sz="2025" b="0">
                <a:solidFill>
                  <a:srgbClr val="626B64"/>
                </a:solidFill>
                <a:latin typeface="Nimbus Sans"/>
                <a:ea typeface="Nimbus Sans"/>
                <a:cs typeface="Nimbus Sans"/>
              </a:defRPr>
            </a:lvl6pPr>
            <a:lvl7pPr>
              <a:defRPr sz="2025" b="0">
                <a:solidFill>
                  <a:srgbClr val="626B64"/>
                </a:solidFill>
                <a:latin typeface="Nimbus Sans"/>
                <a:ea typeface="Nimbus Sans"/>
                <a:cs typeface="Nimbus Sans"/>
              </a:defRPr>
            </a:lvl7pPr>
            <a:lvl8pPr>
              <a:defRPr sz="2025" b="0">
                <a:solidFill>
                  <a:srgbClr val="626B64"/>
                </a:solidFill>
                <a:latin typeface="Nimbus Sans"/>
                <a:ea typeface="Nimbus Sans"/>
                <a:cs typeface="Nimbus Sans"/>
              </a:defRPr>
            </a:lvl8pPr>
            <a:lvl9pPr>
              <a:defRPr sz="2025" b="0">
                <a:solidFill>
                  <a:srgbClr val="626B64"/>
                </a:solidFill>
                <a:latin typeface="Nimbus Sans"/>
                <a:ea typeface="Nimbus Sans"/>
                <a:cs typeface="Nimbus Sans"/>
              </a:defRPr>
            </a:lvl9pPr>
          </a:lstStyle>
          <a:p>
            <a:pPr>
              <a:defRPr sz="2025" b="0">
                <a:solidFill>
                  <a:srgbClr val="626B64"/>
                </a:solidFill>
                <a:latin typeface="Nimbus Sans"/>
                <a:ea typeface="Nimbus Sans"/>
                <a:cs typeface="Nimbus Sans"/>
              </a:defRPr>
            </a:pPr>
            <a:r>
              <a:rPr sz="2025" b="0">
                <a:solidFill>
                  <a:srgbClr val="626B64"/>
                </a:solidFill>
                <a:latin typeface="Nimbus Sans"/>
                <a:ea typeface="Nimbus Sans"/>
                <a:cs typeface="Nimbus Sans"/>
              </a:rPr>
              <a:t>Generation, review and revision reshape production.</a:t>
            </a:r>
            <a:endParaRPr sz="2025" b="0">
              <a:solidFill>
                <a:srgbClr val="626B64"/>
              </a:solidFill>
              <a:latin typeface="Nimbus Sans"/>
              <a:ea typeface="Nimbus Sans"/>
              <a:cs typeface="Nimbus Sans"/>
            </a:endParaRPr>
          </a:p>
        </p:txBody>
      </p:sp>
      <p:sp>
        <p:nvSpPr>
          <p:cNvPr id="9" name="merged-text-9"/>
          <p:cNvSpPr>
            <a14:cpLocks xmlns:a14="http://schemas.microsoft.com/office/drawing/2010/main" noGrp="1"/>
          </p:cNvSpPr>
          <p:nvPr/>
        </p:nvSpPr>
        <p:spPr>
          <a:xfrm>
            <a:off x="609600" y="3952875"/>
            <a:ext cx="3429000" cy="552450"/>
          </a:xfrm>
          <a:prstGeom prst="rect">
            <a:avLst/>
          </a:prstGeom>
          <a:noFill/>
          <a:ln w="0">
            <a:noFill/>
            <a:prstDash val="solid"/>
          </a:ln>
        </p:spPr>
        <p:txBody>
          <a:bodyPr lIns="0" tIns="0" rIns="0" bIns="0"/>
          <a:lstStyle>
            <a:defPPr>
              <a:defRPr sz="2025" b="1">
                <a:solidFill>
                  <a:srgbClr val="303631"/>
                </a:solidFill>
                <a:latin typeface="Nimbus Sans"/>
                <a:ea typeface="Nimbus Sans"/>
                <a:cs typeface="Nimbus Sans"/>
              </a:defRPr>
            </a:defPPr>
            <a:lvl1pPr>
              <a:defRPr sz="2025" b="1">
                <a:solidFill>
                  <a:srgbClr val="303631"/>
                </a:solidFill>
                <a:latin typeface="Nimbus Sans"/>
                <a:ea typeface="Nimbus Sans"/>
                <a:cs typeface="Nimbus Sans"/>
              </a:defRPr>
            </a:lvl1pPr>
            <a:lvl2pPr>
              <a:defRPr sz="2025" b="1">
                <a:solidFill>
                  <a:srgbClr val="303631"/>
                </a:solidFill>
                <a:latin typeface="Nimbus Sans"/>
                <a:ea typeface="Nimbus Sans"/>
                <a:cs typeface="Nimbus Sans"/>
              </a:defRPr>
            </a:lvl2pPr>
            <a:lvl3pPr>
              <a:defRPr sz="2025" b="1">
                <a:solidFill>
                  <a:srgbClr val="303631"/>
                </a:solidFill>
                <a:latin typeface="Nimbus Sans"/>
                <a:ea typeface="Nimbus Sans"/>
                <a:cs typeface="Nimbus Sans"/>
              </a:defRPr>
            </a:lvl3pPr>
            <a:lvl4pPr>
              <a:defRPr sz="2025" b="1">
                <a:solidFill>
                  <a:srgbClr val="303631"/>
                </a:solidFill>
                <a:latin typeface="Nimbus Sans"/>
                <a:ea typeface="Nimbus Sans"/>
                <a:cs typeface="Nimbus Sans"/>
              </a:defRPr>
            </a:lvl4pPr>
            <a:lvl5pPr>
              <a:defRPr sz="2025" b="1">
                <a:solidFill>
                  <a:srgbClr val="303631"/>
                </a:solidFill>
                <a:latin typeface="Nimbus Sans"/>
                <a:ea typeface="Nimbus Sans"/>
                <a:cs typeface="Nimbus Sans"/>
              </a:defRPr>
            </a:lvl5pPr>
            <a:lvl6pPr>
              <a:defRPr sz="2025" b="1">
                <a:solidFill>
                  <a:srgbClr val="303631"/>
                </a:solidFill>
                <a:latin typeface="Nimbus Sans"/>
                <a:ea typeface="Nimbus Sans"/>
                <a:cs typeface="Nimbus Sans"/>
              </a:defRPr>
            </a:lvl6pPr>
            <a:lvl7pPr>
              <a:defRPr sz="2025" b="1">
                <a:solidFill>
                  <a:srgbClr val="303631"/>
                </a:solidFill>
                <a:latin typeface="Nimbus Sans"/>
                <a:ea typeface="Nimbus Sans"/>
                <a:cs typeface="Nimbus Sans"/>
              </a:defRPr>
            </a:lvl7pPr>
            <a:lvl8pPr>
              <a:defRPr sz="2025" b="1">
                <a:solidFill>
                  <a:srgbClr val="303631"/>
                </a:solidFill>
                <a:latin typeface="Nimbus Sans"/>
                <a:ea typeface="Nimbus Sans"/>
                <a:cs typeface="Nimbus Sans"/>
              </a:defRPr>
            </a:lvl8pPr>
            <a:lvl9pPr>
              <a:defRPr sz="2025" b="1">
                <a:solidFill>
                  <a:srgbClr val="303631"/>
                </a:solidFill>
                <a:latin typeface="Nimbus Sans"/>
                <a:ea typeface="Nimbus Sans"/>
                <a:cs typeface="Nimbus Sans"/>
              </a:defRPr>
            </a:lvl9pPr>
          </a:lstStyle>
          <a:p>
            <a:pPr>
              <a:defRPr sz="2025" b="1">
                <a:solidFill>
                  <a:srgbClr val="303631"/>
                </a:solidFill>
                <a:latin typeface="Nimbus Sans"/>
                <a:ea typeface="Nimbus Sans"/>
                <a:cs typeface="Nimbus Sans"/>
              </a:defRPr>
            </a:pPr>
            <a:r>
              <a:rPr sz="2025" b="1">
                <a:solidFill>
                  <a:srgbClr val="303631"/>
                </a:solidFill>
                <a:latin typeface="Nimbus Sans"/>
                <a:ea typeface="Nimbus Sans"/>
                <a:cs typeface="Nimbus Sans"/>
              </a:rPr>
              <a:t>Human creative control</a:t>
            </a:r>
            <a:endParaRPr sz="2025" b="1">
              <a:solidFill>
                <a:srgbClr val="303631"/>
              </a:solidFill>
              <a:latin typeface="Nimbus Sans"/>
              <a:ea typeface="Nimbus Sans"/>
              <a:cs typeface="Nimbus Sans"/>
            </a:endParaRPr>
          </a:p>
        </p:txBody>
      </p:sp>
      <p:sp>
        <p:nvSpPr>
          <p:cNvPr id="10" name="merged-text-10"/>
          <p:cNvSpPr>
            <a14:cpLocks xmlns:a14="http://schemas.microsoft.com/office/drawing/2010/main" noGrp="1"/>
          </p:cNvSpPr>
          <p:nvPr/>
        </p:nvSpPr>
        <p:spPr>
          <a:xfrm>
            <a:off x="4333875" y="3952875"/>
            <a:ext cx="7239000" cy="590550"/>
          </a:xfrm>
          <a:prstGeom prst="rect">
            <a:avLst/>
          </a:prstGeom>
          <a:noFill/>
          <a:ln w="0">
            <a:noFill/>
            <a:prstDash val="solid"/>
          </a:ln>
        </p:spPr>
        <p:txBody>
          <a:bodyPr lIns="0" tIns="0" rIns="0" bIns="0"/>
          <a:lstStyle>
            <a:defPPr>
              <a:defRPr sz="2025" b="0">
                <a:solidFill>
                  <a:srgbClr val="626B64"/>
                </a:solidFill>
                <a:latin typeface="Nimbus Sans"/>
                <a:ea typeface="Nimbus Sans"/>
                <a:cs typeface="Nimbus Sans"/>
              </a:defRPr>
            </a:defPPr>
            <a:lvl1pPr>
              <a:defRPr sz="2025" b="0">
                <a:solidFill>
                  <a:srgbClr val="626B64"/>
                </a:solidFill>
                <a:latin typeface="Nimbus Sans"/>
                <a:ea typeface="Nimbus Sans"/>
                <a:cs typeface="Nimbus Sans"/>
              </a:defRPr>
            </a:lvl1pPr>
            <a:lvl2pPr>
              <a:defRPr sz="2025" b="0">
                <a:solidFill>
                  <a:srgbClr val="626B64"/>
                </a:solidFill>
                <a:latin typeface="Nimbus Sans"/>
                <a:ea typeface="Nimbus Sans"/>
                <a:cs typeface="Nimbus Sans"/>
              </a:defRPr>
            </a:lvl2pPr>
            <a:lvl3pPr>
              <a:defRPr sz="2025" b="0">
                <a:solidFill>
                  <a:srgbClr val="626B64"/>
                </a:solidFill>
                <a:latin typeface="Nimbus Sans"/>
                <a:ea typeface="Nimbus Sans"/>
                <a:cs typeface="Nimbus Sans"/>
              </a:defRPr>
            </a:lvl3pPr>
            <a:lvl4pPr>
              <a:defRPr sz="2025" b="0">
                <a:solidFill>
                  <a:srgbClr val="626B64"/>
                </a:solidFill>
                <a:latin typeface="Nimbus Sans"/>
                <a:ea typeface="Nimbus Sans"/>
                <a:cs typeface="Nimbus Sans"/>
              </a:defRPr>
            </a:lvl4pPr>
            <a:lvl5pPr>
              <a:defRPr sz="2025" b="0">
                <a:solidFill>
                  <a:srgbClr val="626B64"/>
                </a:solidFill>
                <a:latin typeface="Nimbus Sans"/>
                <a:ea typeface="Nimbus Sans"/>
                <a:cs typeface="Nimbus Sans"/>
              </a:defRPr>
            </a:lvl5pPr>
            <a:lvl6pPr>
              <a:defRPr sz="2025" b="0">
                <a:solidFill>
                  <a:srgbClr val="626B64"/>
                </a:solidFill>
                <a:latin typeface="Nimbus Sans"/>
                <a:ea typeface="Nimbus Sans"/>
                <a:cs typeface="Nimbus Sans"/>
              </a:defRPr>
            </a:lvl6pPr>
            <a:lvl7pPr>
              <a:defRPr sz="2025" b="0">
                <a:solidFill>
                  <a:srgbClr val="626B64"/>
                </a:solidFill>
                <a:latin typeface="Nimbus Sans"/>
                <a:ea typeface="Nimbus Sans"/>
                <a:cs typeface="Nimbus Sans"/>
              </a:defRPr>
            </a:lvl7pPr>
            <a:lvl8pPr>
              <a:defRPr sz="2025" b="0">
                <a:solidFill>
                  <a:srgbClr val="626B64"/>
                </a:solidFill>
                <a:latin typeface="Nimbus Sans"/>
                <a:ea typeface="Nimbus Sans"/>
                <a:cs typeface="Nimbus Sans"/>
              </a:defRPr>
            </a:lvl8pPr>
            <a:lvl9pPr>
              <a:defRPr sz="2025" b="0">
                <a:solidFill>
                  <a:srgbClr val="626B64"/>
                </a:solidFill>
                <a:latin typeface="Nimbus Sans"/>
                <a:ea typeface="Nimbus Sans"/>
                <a:cs typeface="Nimbus Sans"/>
              </a:defRPr>
            </a:lvl9pPr>
          </a:lstStyle>
          <a:p>
            <a:pPr>
              <a:defRPr sz="2025" b="0">
                <a:solidFill>
                  <a:srgbClr val="626B64"/>
                </a:solidFill>
                <a:latin typeface="Nimbus Sans"/>
                <a:ea typeface="Nimbus Sans"/>
                <a:cs typeface="Nimbus Sans"/>
              </a:defRPr>
            </a:pPr>
            <a:r>
              <a:rPr sz="2025" b="0">
                <a:solidFill>
                  <a:srgbClr val="626B64"/>
                </a:solidFill>
                <a:latin typeface="Nimbus Sans"/>
                <a:ea typeface="Nimbus Sans"/>
                <a:cs typeface="Nimbus Sans"/>
              </a:rPr>
              <a:t>People decide where AI enters the process.</a:t>
            </a:r>
            <a:endParaRPr sz="2025" b="0">
              <a:solidFill>
                <a:srgbClr val="626B64"/>
              </a:solidFill>
              <a:latin typeface="Nimbus Sans"/>
              <a:ea typeface="Nimbus Sans"/>
              <a:cs typeface="Nimbus Sans"/>
            </a:endParaRPr>
          </a:p>
        </p:txBody>
      </p:sp>
      <p:sp>
        <p:nvSpPr>
          <p:cNvPr id="11" name="merged-text-11"/>
          <p:cNvSpPr>
            <a14:cpLocks xmlns:a14="http://schemas.microsoft.com/office/drawing/2010/main" noGrp="1"/>
          </p:cNvSpPr>
          <p:nvPr/>
        </p:nvSpPr>
        <p:spPr>
          <a:xfrm>
            <a:off x="609600" y="4733925"/>
            <a:ext cx="3429000" cy="552450"/>
          </a:xfrm>
          <a:prstGeom prst="rect">
            <a:avLst/>
          </a:prstGeom>
          <a:noFill/>
          <a:ln w="0">
            <a:noFill/>
            <a:prstDash val="solid"/>
          </a:ln>
        </p:spPr>
        <p:txBody>
          <a:bodyPr lIns="0" tIns="0" rIns="0" bIns="0"/>
          <a:lstStyle>
            <a:defPPr>
              <a:defRPr sz="2025" b="1">
                <a:solidFill>
                  <a:srgbClr val="303631"/>
                </a:solidFill>
                <a:latin typeface="Nimbus Sans"/>
                <a:ea typeface="Nimbus Sans"/>
                <a:cs typeface="Nimbus Sans"/>
              </a:defRPr>
            </a:defPPr>
            <a:lvl1pPr>
              <a:defRPr sz="2025" b="1">
                <a:solidFill>
                  <a:srgbClr val="303631"/>
                </a:solidFill>
                <a:latin typeface="Nimbus Sans"/>
                <a:ea typeface="Nimbus Sans"/>
                <a:cs typeface="Nimbus Sans"/>
              </a:defRPr>
            </a:lvl1pPr>
            <a:lvl2pPr>
              <a:defRPr sz="2025" b="1">
                <a:solidFill>
                  <a:srgbClr val="303631"/>
                </a:solidFill>
                <a:latin typeface="Nimbus Sans"/>
                <a:ea typeface="Nimbus Sans"/>
                <a:cs typeface="Nimbus Sans"/>
              </a:defRPr>
            </a:lvl2pPr>
            <a:lvl3pPr>
              <a:defRPr sz="2025" b="1">
                <a:solidFill>
                  <a:srgbClr val="303631"/>
                </a:solidFill>
                <a:latin typeface="Nimbus Sans"/>
                <a:ea typeface="Nimbus Sans"/>
                <a:cs typeface="Nimbus Sans"/>
              </a:defRPr>
            </a:lvl3pPr>
            <a:lvl4pPr>
              <a:defRPr sz="2025" b="1">
                <a:solidFill>
                  <a:srgbClr val="303631"/>
                </a:solidFill>
                <a:latin typeface="Nimbus Sans"/>
                <a:ea typeface="Nimbus Sans"/>
                <a:cs typeface="Nimbus Sans"/>
              </a:defRPr>
            </a:lvl4pPr>
            <a:lvl5pPr>
              <a:defRPr sz="2025" b="1">
                <a:solidFill>
                  <a:srgbClr val="303631"/>
                </a:solidFill>
                <a:latin typeface="Nimbus Sans"/>
                <a:ea typeface="Nimbus Sans"/>
                <a:cs typeface="Nimbus Sans"/>
              </a:defRPr>
            </a:lvl5pPr>
            <a:lvl6pPr>
              <a:defRPr sz="2025" b="1">
                <a:solidFill>
                  <a:srgbClr val="303631"/>
                </a:solidFill>
                <a:latin typeface="Nimbus Sans"/>
                <a:ea typeface="Nimbus Sans"/>
                <a:cs typeface="Nimbus Sans"/>
              </a:defRPr>
            </a:lvl6pPr>
            <a:lvl7pPr>
              <a:defRPr sz="2025" b="1">
                <a:solidFill>
                  <a:srgbClr val="303631"/>
                </a:solidFill>
                <a:latin typeface="Nimbus Sans"/>
                <a:ea typeface="Nimbus Sans"/>
                <a:cs typeface="Nimbus Sans"/>
              </a:defRPr>
            </a:lvl7pPr>
            <a:lvl8pPr>
              <a:defRPr sz="2025" b="1">
                <a:solidFill>
                  <a:srgbClr val="303631"/>
                </a:solidFill>
                <a:latin typeface="Nimbus Sans"/>
                <a:ea typeface="Nimbus Sans"/>
                <a:cs typeface="Nimbus Sans"/>
              </a:defRPr>
            </a:lvl8pPr>
            <a:lvl9pPr>
              <a:defRPr sz="2025" b="1">
                <a:solidFill>
                  <a:srgbClr val="303631"/>
                </a:solidFill>
                <a:latin typeface="Nimbus Sans"/>
                <a:ea typeface="Nimbus Sans"/>
                <a:cs typeface="Nimbus Sans"/>
              </a:defRPr>
            </a:lvl9pPr>
          </a:lstStyle>
          <a:p>
            <a:pPr>
              <a:defRPr sz="2025" b="1">
                <a:solidFill>
                  <a:srgbClr val="303631"/>
                </a:solidFill>
                <a:latin typeface="Nimbus Sans"/>
                <a:ea typeface="Nimbus Sans"/>
                <a:cs typeface="Nimbus Sans"/>
              </a:defRPr>
            </a:pPr>
            <a:r>
              <a:rPr sz="2025" b="1">
                <a:solidFill>
                  <a:srgbClr val="303631"/>
                </a:solidFill>
                <a:latin typeface="Nimbus Sans"/>
                <a:ea typeface="Nimbus Sans"/>
                <a:cs typeface="Nimbus Sans"/>
              </a:rPr>
              <a:t>Visual consistency</a:t>
            </a:r>
            <a:endParaRPr sz="2025" b="1">
              <a:solidFill>
                <a:srgbClr val="303631"/>
              </a:solidFill>
              <a:latin typeface="Nimbus Sans"/>
              <a:ea typeface="Nimbus Sans"/>
              <a:cs typeface="Nimbus Sans"/>
            </a:endParaRPr>
          </a:p>
        </p:txBody>
      </p:sp>
      <p:sp>
        <p:nvSpPr>
          <p:cNvPr id="12" name="merged-text-12"/>
          <p:cNvSpPr>
            <a14:cpLocks xmlns:a14="http://schemas.microsoft.com/office/drawing/2010/main" noGrp="1"/>
          </p:cNvSpPr>
          <p:nvPr/>
        </p:nvSpPr>
        <p:spPr>
          <a:xfrm>
            <a:off x="4333875" y="4733925"/>
            <a:ext cx="7239000" cy="590550"/>
          </a:xfrm>
          <a:prstGeom prst="rect">
            <a:avLst/>
          </a:prstGeom>
          <a:noFill/>
          <a:ln w="0">
            <a:noFill/>
            <a:prstDash val="solid"/>
          </a:ln>
        </p:spPr>
        <p:txBody>
          <a:bodyPr lIns="0" tIns="0" rIns="0" bIns="0"/>
          <a:lstStyle>
            <a:defPPr>
              <a:defRPr sz="2025" b="0">
                <a:solidFill>
                  <a:srgbClr val="626B64"/>
                </a:solidFill>
                <a:latin typeface="Nimbus Sans"/>
                <a:ea typeface="Nimbus Sans"/>
                <a:cs typeface="Nimbus Sans"/>
              </a:defRPr>
            </a:defPPr>
            <a:lvl1pPr>
              <a:defRPr sz="2025" b="0">
                <a:solidFill>
                  <a:srgbClr val="626B64"/>
                </a:solidFill>
                <a:latin typeface="Nimbus Sans"/>
                <a:ea typeface="Nimbus Sans"/>
                <a:cs typeface="Nimbus Sans"/>
              </a:defRPr>
            </a:lvl1pPr>
            <a:lvl2pPr>
              <a:defRPr sz="2025" b="0">
                <a:solidFill>
                  <a:srgbClr val="626B64"/>
                </a:solidFill>
                <a:latin typeface="Nimbus Sans"/>
                <a:ea typeface="Nimbus Sans"/>
                <a:cs typeface="Nimbus Sans"/>
              </a:defRPr>
            </a:lvl2pPr>
            <a:lvl3pPr>
              <a:defRPr sz="2025" b="0">
                <a:solidFill>
                  <a:srgbClr val="626B64"/>
                </a:solidFill>
                <a:latin typeface="Nimbus Sans"/>
                <a:ea typeface="Nimbus Sans"/>
                <a:cs typeface="Nimbus Sans"/>
              </a:defRPr>
            </a:lvl3pPr>
            <a:lvl4pPr>
              <a:defRPr sz="2025" b="0">
                <a:solidFill>
                  <a:srgbClr val="626B64"/>
                </a:solidFill>
                <a:latin typeface="Nimbus Sans"/>
                <a:ea typeface="Nimbus Sans"/>
                <a:cs typeface="Nimbus Sans"/>
              </a:defRPr>
            </a:lvl4pPr>
            <a:lvl5pPr>
              <a:defRPr sz="2025" b="0">
                <a:solidFill>
                  <a:srgbClr val="626B64"/>
                </a:solidFill>
                <a:latin typeface="Nimbus Sans"/>
                <a:ea typeface="Nimbus Sans"/>
                <a:cs typeface="Nimbus Sans"/>
              </a:defRPr>
            </a:lvl5pPr>
            <a:lvl6pPr>
              <a:defRPr sz="2025" b="0">
                <a:solidFill>
                  <a:srgbClr val="626B64"/>
                </a:solidFill>
                <a:latin typeface="Nimbus Sans"/>
                <a:ea typeface="Nimbus Sans"/>
                <a:cs typeface="Nimbus Sans"/>
              </a:defRPr>
            </a:lvl6pPr>
            <a:lvl7pPr>
              <a:defRPr sz="2025" b="0">
                <a:solidFill>
                  <a:srgbClr val="626B64"/>
                </a:solidFill>
                <a:latin typeface="Nimbus Sans"/>
                <a:ea typeface="Nimbus Sans"/>
                <a:cs typeface="Nimbus Sans"/>
              </a:defRPr>
            </a:lvl7pPr>
            <a:lvl8pPr>
              <a:defRPr sz="2025" b="0">
                <a:solidFill>
                  <a:srgbClr val="626B64"/>
                </a:solidFill>
                <a:latin typeface="Nimbus Sans"/>
                <a:ea typeface="Nimbus Sans"/>
                <a:cs typeface="Nimbus Sans"/>
              </a:defRPr>
            </a:lvl8pPr>
            <a:lvl9pPr>
              <a:defRPr sz="2025" b="0">
                <a:solidFill>
                  <a:srgbClr val="626B64"/>
                </a:solidFill>
                <a:latin typeface="Nimbus Sans"/>
                <a:ea typeface="Nimbus Sans"/>
                <a:cs typeface="Nimbus Sans"/>
              </a:defRPr>
            </a:lvl9pPr>
          </a:lstStyle>
          <a:p>
            <a:pPr>
              <a:defRPr sz="2025" b="0">
                <a:solidFill>
                  <a:srgbClr val="626B64"/>
                </a:solidFill>
                <a:latin typeface="Nimbus Sans"/>
                <a:ea typeface="Nimbus Sans"/>
                <a:cs typeface="Nimbus Sans"/>
              </a:defRPr>
            </a:pPr>
            <a:r>
              <a:rPr sz="2025" b="0">
                <a:solidFill>
                  <a:srgbClr val="626B64"/>
                </a:solidFill>
                <a:latin typeface="Nimbus Sans"/>
                <a:ea typeface="Nimbus Sans"/>
                <a:cs typeface="Nimbus Sans"/>
              </a:rPr>
              <a:t>Appearance, motion and style require coordination.</a:t>
            </a:r>
            <a:endParaRPr sz="2025" b="0">
              <a:solidFill>
                <a:srgbClr val="626B64"/>
              </a:solidFill>
              <a:latin typeface="Nimbus Sans"/>
              <a:ea typeface="Nimbus Sans"/>
              <a:cs typeface="Nimbus Sans"/>
            </a:endParaRPr>
          </a:p>
        </p:txBody>
      </p:sp>
      <p:sp>
        <p:nvSpPr>
          <p:cNvPr id="13" name="merged-text-13"/>
          <p:cNvSpPr>
            <a14:cpLocks xmlns:a14="http://schemas.microsoft.com/office/drawing/2010/main" noGrp="1"/>
          </p:cNvSpPr>
          <p:nvPr/>
        </p:nvSpPr>
        <p:spPr>
          <a:xfrm>
            <a:off x="609600" y="5724525"/>
            <a:ext cx="10972800" cy="533400"/>
          </a:xfrm>
          <a:prstGeom prst="rect">
            <a:avLst/>
          </a:prstGeom>
          <a:noFill/>
          <a:ln w="0">
            <a:noFill/>
            <a:prstDash val="solid"/>
          </a:ln>
        </p:spPr>
        <p:txBody>
          <a:bodyPr lIns="0" tIns="0" rIns="0" bIns="0"/>
          <a:lstStyle>
            <a:defPPr>
              <a:defRPr sz="2100" b="1">
                <a:solidFill>
                  <a:srgbClr val="087E77"/>
                </a:solidFill>
                <a:latin typeface="Nimbus Sans"/>
                <a:ea typeface="Nimbus Sans"/>
                <a:cs typeface="Nimbus Sans"/>
              </a:defRPr>
            </a:defPPr>
            <a:lvl1pPr>
              <a:defRPr sz="2100" b="1">
                <a:solidFill>
                  <a:srgbClr val="087E77"/>
                </a:solidFill>
                <a:latin typeface="Nimbus Sans"/>
                <a:ea typeface="Nimbus Sans"/>
                <a:cs typeface="Nimbus Sans"/>
              </a:defRPr>
            </a:lvl1pPr>
            <a:lvl2pPr>
              <a:defRPr sz="2100" b="1">
                <a:solidFill>
                  <a:srgbClr val="087E77"/>
                </a:solidFill>
                <a:latin typeface="Nimbus Sans"/>
                <a:ea typeface="Nimbus Sans"/>
                <a:cs typeface="Nimbus Sans"/>
              </a:defRPr>
            </a:lvl2pPr>
            <a:lvl3pPr>
              <a:defRPr sz="2100" b="1">
                <a:solidFill>
                  <a:srgbClr val="087E77"/>
                </a:solidFill>
                <a:latin typeface="Nimbus Sans"/>
                <a:ea typeface="Nimbus Sans"/>
                <a:cs typeface="Nimbus Sans"/>
              </a:defRPr>
            </a:lvl3pPr>
            <a:lvl4pPr>
              <a:defRPr sz="2100" b="1">
                <a:solidFill>
                  <a:srgbClr val="087E77"/>
                </a:solidFill>
                <a:latin typeface="Nimbus Sans"/>
                <a:ea typeface="Nimbus Sans"/>
                <a:cs typeface="Nimbus Sans"/>
              </a:defRPr>
            </a:lvl4pPr>
            <a:lvl5pPr>
              <a:defRPr sz="2100" b="1">
                <a:solidFill>
                  <a:srgbClr val="087E77"/>
                </a:solidFill>
                <a:latin typeface="Nimbus Sans"/>
                <a:ea typeface="Nimbus Sans"/>
                <a:cs typeface="Nimbus Sans"/>
              </a:defRPr>
            </a:lvl5pPr>
            <a:lvl6pPr>
              <a:defRPr sz="2100" b="1">
                <a:solidFill>
                  <a:srgbClr val="087E77"/>
                </a:solidFill>
                <a:latin typeface="Nimbus Sans"/>
                <a:ea typeface="Nimbus Sans"/>
                <a:cs typeface="Nimbus Sans"/>
              </a:defRPr>
            </a:lvl6pPr>
            <a:lvl7pPr>
              <a:defRPr sz="2100" b="1">
                <a:solidFill>
                  <a:srgbClr val="087E77"/>
                </a:solidFill>
                <a:latin typeface="Nimbus Sans"/>
                <a:ea typeface="Nimbus Sans"/>
                <a:cs typeface="Nimbus Sans"/>
              </a:defRPr>
            </a:lvl7pPr>
            <a:lvl8pPr>
              <a:defRPr sz="2100" b="1">
                <a:solidFill>
                  <a:srgbClr val="087E77"/>
                </a:solidFill>
                <a:latin typeface="Nimbus Sans"/>
                <a:ea typeface="Nimbus Sans"/>
                <a:cs typeface="Nimbus Sans"/>
              </a:defRPr>
            </a:lvl8pPr>
            <a:lvl9pPr>
              <a:defRPr sz="2100" b="1">
                <a:solidFill>
                  <a:srgbClr val="087E77"/>
                </a:solidFill>
                <a:latin typeface="Nimbus Sans"/>
                <a:ea typeface="Nimbus Sans"/>
                <a:cs typeface="Nimbus Sans"/>
              </a:defRPr>
            </a:lvl9pPr>
          </a:lstStyle>
          <a:p>
            <a:pPr>
              <a:defRPr sz="2100" b="1">
                <a:solidFill>
                  <a:srgbClr val="087E77"/>
                </a:solidFill>
                <a:latin typeface="Nimbus Sans"/>
                <a:ea typeface="Nimbus Sans"/>
                <a:cs typeface="Nimbus Sans"/>
              </a:defRPr>
            </a:pPr>
            <a:r>
              <a:rPr sz="2100" b="1">
                <a:solidFill>
                  <a:srgbClr val="087E77"/>
                </a:solidFill>
                <a:latin typeface="Nimbus Sans"/>
                <a:ea typeface="Nimbus Sans"/>
                <a:cs typeface="Nimbus Sans"/>
              </a:rPr>
              <a:t>Gap: limited attention to tool changes within a continuing film project.</a:t>
            </a:r>
            <a:endParaRPr sz="2100" b="1">
              <a:solidFill>
                <a:srgbClr val="087E77"/>
              </a:solidFill>
              <a:latin typeface="Nimbus Sans"/>
              <a:ea typeface="Nimbus Sans"/>
              <a:cs typeface="Nimbus Sans"/>
            </a:endParaRPr>
          </a:p>
        </p:txBody>
      </p:sp>
      <p:sp>
        <p:nvSpPr>
          <p:cNvPr id="14" name="merged-text-129"/>
          <p:cNvSpPr>
            <a14:cpLocks xmlns:a14="http://schemas.microsoft.com/office/drawing/2010/main" noGrp="1"/>
          </p:cNvSpPr>
          <p:nvPr/>
        </p:nvSpPr>
        <p:spPr>
          <a:xfrm>
            <a:off x="1428750" y="352425"/>
            <a:ext cx="9810750" cy="247650"/>
          </a:xfrm>
          <a:prstGeom prst="rect">
            <a:avLst/>
          </a:prstGeom>
          <a:noFill/>
          <a:ln w="0">
            <a:noFill/>
            <a:prstDash val="solid"/>
          </a:ln>
        </p:spPr>
        <p:txBody>
          <a:bodyPr lIns="0" tIns="0" rIns="0" bIns="0"/>
          <a:lstStyle>
            <a:defPPr>
              <a:defRPr sz="1200" b="1">
                <a:solidFill>
                  <a:srgbClr val="626B64"/>
                </a:solidFill>
                <a:latin typeface="Nimbus Sans"/>
                <a:ea typeface="Nimbus Sans"/>
                <a:cs typeface="Nimbus Sans"/>
              </a:defRPr>
            </a:defPPr>
            <a:lvl1pPr>
              <a:defRPr sz="1200" b="1">
                <a:solidFill>
                  <a:srgbClr val="626B64"/>
                </a:solidFill>
                <a:latin typeface="Nimbus Sans"/>
                <a:ea typeface="Nimbus Sans"/>
                <a:cs typeface="Nimbus Sans"/>
              </a:defRPr>
            </a:lvl1pPr>
            <a:lvl2pPr>
              <a:defRPr sz="1200" b="1">
                <a:solidFill>
                  <a:srgbClr val="626B64"/>
                </a:solidFill>
                <a:latin typeface="Nimbus Sans"/>
                <a:ea typeface="Nimbus Sans"/>
                <a:cs typeface="Nimbus Sans"/>
              </a:defRPr>
            </a:lvl2pPr>
            <a:lvl3pPr>
              <a:defRPr sz="1200" b="1">
                <a:solidFill>
                  <a:srgbClr val="626B64"/>
                </a:solidFill>
                <a:latin typeface="Nimbus Sans"/>
                <a:ea typeface="Nimbus Sans"/>
                <a:cs typeface="Nimbus Sans"/>
              </a:defRPr>
            </a:lvl3pPr>
            <a:lvl4pPr>
              <a:defRPr sz="1200" b="1">
                <a:solidFill>
                  <a:srgbClr val="626B64"/>
                </a:solidFill>
                <a:latin typeface="Nimbus Sans"/>
                <a:ea typeface="Nimbus Sans"/>
                <a:cs typeface="Nimbus Sans"/>
              </a:defRPr>
            </a:lvl4pPr>
            <a:lvl5pPr>
              <a:defRPr sz="1200" b="1">
                <a:solidFill>
                  <a:srgbClr val="626B64"/>
                </a:solidFill>
                <a:latin typeface="Nimbus Sans"/>
                <a:ea typeface="Nimbus Sans"/>
                <a:cs typeface="Nimbus Sans"/>
              </a:defRPr>
            </a:lvl5pPr>
            <a:lvl6pPr>
              <a:defRPr sz="1200" b="1">
                <a:solidFill>
                  <a:srgbClr val="626B64"/>
                </a:solidFill>
                <a:latin typeface="Nimbus Sans"/>
                <a:ea typeface="Nimbus Sans"/>
                <a:cs typeface="Nimbus Sans"/>
              </a:defRPr>
            </a:lvl6pPr>
            <a:lvl7pPr>
              <a:defRPr sz="1200" b="1">
                <a:solidFill>
                  <a:srgbClr val="626B64"/>
                </a:solidFill>
                <a:latin typeface="Nimbus Sans"/>
                <a:ea typeface="Nimbus Sans"/>
                <a:cs typeface="Nimbus Sans"/>
              </a:defRPr>
            </a:lvl7pPr>
            <a:lvl8pPr>
              <a:defRPr sz="1200" b="1">
                <a:solidFill>
                  <a:srgbClr val="626B64"/>
                </a:solidFill>
                <a:latin typeface="Nimbus Sans"/>
                <a:ea typeface="Nimbus Sans"/>
                <a:cs typeface="Nimbus Sans"/>
              </a:defRPr>
            </a:lvl8pPr>
            <a:lvl9pPr>
              <a:defRPr sz="1200" b="1">
                <a:solidFill>
                  <a:srgbClr val="626B64"/>
                </a:solidFill>
                <a:latin typeface="Nimbus Sans"/>
                <a:ea typeface="Nimbus Sans"/>
                <a:cs typeface="Nimbus Sans"/>
              </a:defRPr>
            </a:lvl9pPr>
          </a:lstStyle>
          <a:p>
            <a:pPr>
              <a:defRPr sz="1200" b="1">
                <a:solidFill>
                  <a:srgbClr val="626B64"/>
                </a:solidFill>
                <a:latin typeface="Nimbus Sans"/>
                <a:ea typeface="Nimbus Sans"/>
                <a:cs typeface="Nimbus Sans"/>
              </a:defRPr>
            </a:pPr>
            <a:r>
              <a:rPr sz="1200" b="1">
                <a:solidFill>
                  <a:srgbClr val="626B64"/>
                </a:solidFill>
                <a:latin typeface="Nimbus Sans"/>
                <a:ea typeface="Nimbus Sans"/>
                <a:cs typeface="Nimbus Sans"/>
              </a:rPr>
              <a:t>01  BACKGROUND</a:t>
            </a:r>
            <a:endParaRPr sz="1200" b="1">
              <a:solidFill>
                <a:srgbClr val="626B64"/>
              </a:solidFill>
              <a:latin typeface="Nimbus Sans"/>
              <a:ea typeface="Nimbus Sans"/>
              <a:cs typeface="Nimbus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p:sp>
        <p:nvSpPr>
          <p:cNvPr id="20" name="merged-band-14"/>
          <p:cNvSpPr>
            <a14:cpLocks xmlns:a14="http://schemas.microsoft.com/office/drawing/2010/main" noGrp="1"/>
          </p:cNvSpPr>
          <p:nvPr/>
        </p:nvSpPr>
        <p:spPr>
          <a:xfrm>
            <a:off x="609600" y="447675"/>
            <a:ext cx="590550" cy="762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2" name="merged-text-15"/>
          <p:cNvSpPr>
            <a14:cpLocks xmlns:a14="http://schemas.microsoft.com/office/drawing/2010/main" noGrp="1"/>
          </p:cNvSpPr>
          <p:nvPr/>
        </p:nvSpPr>
        <p:spPr>
          <a:xfrm>
            <a:off x="609600" y="781050"/>
            <a:ext cx="10972800" cy="685800"/>
          </a:xfrm>
          <a:prstGeom prst="rect">
            <a:avLst/>
          </a:prstGeom>
          <a:noFill/>
          <a:ln w="0">
            <a:noFill/>
            <a:prstDash val="solid"/>
          </a:ln>
        </p:spPr>
        <p:txBody>
          <a:bodyPr lIns="0" tIns="0" rIns="0" bIns="0"/>
          <a:lstStyle>
            <a:defPPr>
              <a:defRPr sz="3300" b="0">
                <a:solidFill>
                  <a:srgbClr val="303631"/>
                </a:solidFill>
                <a:latin typeface="Nimbus Sans"/>
                <a:ea typeface="Nimbus Sans"/>
                <a:cs typeface="Nimbus Sans"/>
              </a:defRPr>
            </a:defPPr>
            <a:lvl1pPr>
              <a:defRPr sz="3300" b="0">
                <a:solidFill>
                  <a:srgbClr val="303631"/>
                </a:solidFill>
                <a:latin typeface="Nimbus Sans"/>
                <a:ea typeface="Nimbus Sans"/>
                <a:cs typeface="Nimbus Sans"/>
              </a:defRPr>
            </a:lvl1pPr>
            <a:lvl2pPr>
              <a:defRPr sz="3300" b="0">
                <a:solidFill>
                  <a:srgbClr val="303631"/>
                </a:solidFill>
                <a:latin typeface="Nimbus Sans"/>
                <a:ea typeface="Nimbus Sans"/>
                <a:cs typeface="Nimbus Sans"/>
              </a:defRPr>
            </a:lvl2pPr>
            <a:lvl3pPr>
              <a:defRPr sz="3300" b="0">
                <a:solidFill>
                  <a:srgbClr val="303631"/>
                </a:solidFill>
                <a:latin typeface="Nimbus Sans"/>
                <a:ea typeface="Nimbus Sans"/>
                <a:cs typeface="Nimbus Sans"/>
              </a:defRPr>
            </a:lvl3pPr>
            <a:lvl4pPr>
              <a:defRPr sz="3300" b="0">
                <a:solidFill>
                  <a:srgbClr val="303631"/>
                </a:solidFill>
                <a:latin typeface="Nimbus Sans"/>
                <a:ea typeface="Nimbus Sans"/>
                <a:cs typeface="Nimbus Sans"/>
              </a:defRPr>
            </a:lvl4pPr>
            <a:lvl5pPr>
              <a:defRPr sz="3300" b="0">
                <a:solidFill>
                  <a:srgbClr val="303631"/>
                </a:solidFill>
                <a:latin typeface="Nimbus Sans"/>
                <a:ea typeface="Nimbus Sans"/>
                <a:cs typeface="Nimbus Sans"/>
              </a:defRPr>
            </a:lvl5pPr>
            <a:lvl6pPr>
              <a:defRPr sz="3300" b="0">
                <a:solidFill>
                  <a:srgbClr val="303631"/>
                </a:solidFill>
                <a:latin typeface="Nimbus Sans"/>
                <a:ea typeface="Nimbus Sans"/>
                <a:cs typeface="Nimbus Sans"/>
              </a:defRPr>
            </a:lvl6pPr>
            <a:lvl7pPr>
              <a:defRPr sz="3300" b="0">
                <a:solidFill>
                  <a:srgbClr val="303631"/>
                </a:solidFill>
                <a:latin typeface="Nimbus Sans"/>
                <a:ea typeface="Nimbus Sans"/>
                <a:cs typeface="Nimbus Sans"/>
              </a:defRPr>
            </a:lvl7pPr>
            <a:lvl8pPr>
              <a:defRPr sz="3300" b="0">
                <a:solidFill>
                  <a:srgbClr val="303631"/>
                </a:solidFill>
                <a:latin typeface="Nimbus Sans"/>
                <a:ea typeface="Nimbus Sans"/>
                <a:cs typeface="Nimbus Sans"/>
              </a:defRPr>
            </a:lvl8pPr>
            <a:lvl9pPr>
              <a:defRPr sz="3300" b="0">
                <a:solidFill>
                  <a:srgbClr val="303631"/>
                </a:solidFill>
                <a:latin typeface="Nimbus Sans"/>
                <a:ea typeface="Nimbus Sans"/>
                <a:cs typeface="Nimbus Sans"/>
              </a:defRPr>
            </a:lvl9pPr>
          </a:lstStyle>
          <a:p>
            <a:pPr>
              <a:defRPr sz="3300" b="0">
                <a:solidFill>
                  <a:srgbClr val="303631"/>
                </a:solidFill>
                <a:latin typeface="Nimbus Sans"/>
                <a:ea typeface="Nimbus Sans"/>
                <a:cs typeface="Nimbus Sans"/>
              </a:defRPr>
            </a:pPr>
            <a:r>
              <a:rPr sz="3300" b="0">
                <a:solidFill>
                  <a:srgbClr val="303631"/>
                </a:solidFill>
                <a:latin typeface="Nimbus Sans"/>
                <a:ea typeface="Nimbus Sans"/>
                <a:cs typeface="Nimbus Sans"/>
              </a:rPr>
              <a:t>Research design: question and case</a:t>
            </a:r>
            <a:endParaRPr sz="3300" b="0">
              <a:solidFill>
                <a:srgbClr val="303631"/>
              </a:solidFill>
              <a:latin typeface="Nimbus Sans"/>
              <a:ea typeface="Nimbus Sans"/>
              <a:cs typeface="Nimbus Sans"/>
            </a:endParaRPr>
          </a:p>
        </p:txBody>
      </p:sp>
      <p:sp>
        <p:nvSpPr>
          <p:cNvPr id="3" name="merged-text-16"/>
          <p:cNvSpPr>
            <a14:cpLocks xmlns:a14="http://schemas.microsoft.com/office/drawing/2010/main" noGrp="1"/>
          </p:cNvSpPr>
          <p:nvPr/>
        </p:nvSpPr>
        <p:spPr>
          <a:xfrm>
            <a:off x="609600" y="6467475"/>
            <a:ext cx="10001250" cy="190500"/>
          </a:xfrm>
          <a:prstGeom prst="rect">
            <a:avLst/>
          </a:prstGeom>
          <a:noFill/>
          <a:ln w="0">
            <a:noFill/>
            <a:prstDash val="solid"/>
          </a:ln>
        </p:spPr>
        <p:txBody>
          <a:bodyPr lIns="0" tIns="0" rIns="0" bIns="0"/>
          <a:lstStyle>
            <a:defPPr>
              <a:defRPr sz="975" b="0">
                <a:solidFill>
                  <a:srgbClr val="626B64"/>
                </a:solidFill>
                <a:latin typeface="Nimbus Sans"/>
                <a:ea typeface="Nimbus Sans"/>
                <a:cs typeface="Nimbus Sans"/>
              </a:defRPr>
            </a:defPPr>
            <a:lvl1pPr>
              <a:defRPr sz="975" b="0">
                <a:solidFill>
                  <a:srgbClr val="626B64"/>
                </a:solidFill>
                <a:latin typeface="Nimbus Sans"/>
                <a:ea typeface="Nimbus Sans"/>
                <a:cs typeface="Nimbus Sans"/>
              </a:defRPr>
            </a:lvl1pPr>
            <a:lvl2pPr>
              <a:defRPr sz="975" b="0">
                <a:solidFill>
                  <a:srgbClr val="626B64"/>
                </a:solidFill>
                <a:latin typeface="Nimbus Sans"/>
                <a:ea typeface="Nimbus Sans"/>
                <a:cs typeface="Nimbus Sans"/>
              </a:defRPr>
            </a:lvl2pPr>
            <a:lvl3pPr>
              <a:defRPr sz="975" b="0">
                <a:solidFill>
                  <a:srgbClr val="626B64"/>
                </a:solidFill>
                <a:latin typeface="Nimbus Sans"/>
                <a:ea typeface="Nimbus Sans"/>
                <a:cs typeface="Nimbus Sans"/>
              </a:defRPr>
            </a:lvl3pPr>
            <a:lvl4pPr>
              <a:defRPr sz="975" b="0">
                <a:solidFill>
                  <a:srgbClr val="626B64"/>
                </a:solidFill>
                <a:latin typeface="Nimbus Sans"/>
                <a:ea typeface="Nimbus Sans"/>
                <a:cs typeface="Nimbus Sans"/>
              </a:defRPr>
            </a:lvl4pPr>
            <a:lvl5pPr>
              <a:defRPr sz="975" b="0">
                <a:solidFill>
                  <a:srgbClr val="626B64"/>
                </a:solidFill>
                <a:latin typeface="Nimbus Sans"/>
                <a:ea typeface="Nimbus Sans"/>
                <a:cs typeface="Nimbus Sans"/>
              </a:defRPr>
            </a:lvl5pPr>
            <a:lvl6pPr>
              <a:defRPr sz="975" b="0">
                <a:solidFill>
                  <a:srgbClr val="626B64"/>
                </a:solidFill>
                <a:latin typeface="Nimbus Sans"/>
                <a:ea typeface="Nimbus Sans"/>
                <a:cs typeface="Nimbus Sans"/>
              </a:defRPr>
            </a:lvl6pPr>
            <a:lvl7pPr>
              <a:defRPr sz="975" b="0">
                <a:solidFill>
                  <a:srgbClr val="626B64"/>
                </a:solidFill>
                <a:latin typeface="Nimbus Sans"/>
                <a:ea typeface="Nimbus Sans"/>
                <a:cs typeface="Nimbus Sans"/>
              </a:defRPr>
            </a:lvl7pPr>
            <a:lvl8pPr>
              <a:defRPr sz="975" b="0">
                <a:solidFill>
                  <a:srgbClr val="626B64"/>
                </a:solidFill>
                <a:latin typeface="Nimbus Sans"/>
                <a:ea typeface="Nimbus Sans"/>
                <a:cs typeface="Nimbus Sans"/>
              </a:defRPr>
            </a:lvl8pPr>
            <a:lvl9pPr>
              <a:defRPr sz="975" b="0">
                <a:solidFill>
                  <a:srgbClr val="626B64"/>
                </a:solidFill>
                <a:latin typeface="Nimbus Sans"/>
                <a:ea typeface="Nimbus Sans"/>
                <a:cs typeface="Nimbus Sans"/>
              </a:defRPr>
            </a:lvl9pPr>
          </a:lstStyle>
          <a:p>
            <a:pPr>
              <a:defRPr sz="975" b="0">
                <a:solidFill>
                  <a:srgbClr val="626B64"/>
                </a:solidFill>
                <a:latin typeface="Nimbus Sans"/>
                <a:ea typeface="Nimbus Sans"/>
                <a:cs typeface="Nimbus Sans"/>
              </a:defRPr>
            </a:pPr>
            <a:r>
              <a:rPr sz="975" b="0">
                <a:solidFill>
                  <a:srgbClr val="626B64"/>
                </a:solidFill>
                <a:latin typeface="Nimbus Sans"/>
                <a:ea typeface="Nimbus Sans"/>
                <a:cs typeface="Nimbus Sans"/>
              </a:rPr>
              <a:t>Qualitative longitudinal case study. Sources [5], [6], [7], [15].</a:t>
            </a:r>
            <a:endParaRPr sz="975" b="0">
              <a:solidFill>
                <a:srgbClr val="626B64"/>
              </a:solidFill>
              <a:latin typeface="Nimbus Sans"/>
              <a:ea typeface="Nimbus Sans"/>
              <a:cs typeface="Nimbus Sans"/>
            </a:endParaRPr>
          </a:p>
        </p:txBody>
      </p:sp>
      <p:sp>
        <p:nvSpPr>
          <p:cNvPr id="4" name="merged-text-17"/>
          <p:cNvSpPr>
            <a14:cpLocks xmlns:a14="http://schemas.microsoft.com/office/drawing/2010/main" noGrp="1"/>
          </p:cNvSpPr>
          <p:nvPr/>
        </p:nvSpPr>
        <p:spPr>
          <a:xfrm>
            <a:off x="11029950" y="6419850"/>
            <a:ext cx="552450" cy="247650"/>
          </a:xfrm>
          <a:prstGeom prst="rect">
            <a:avLst/>
          </a:prstGeom>
          <a:noFill/>
          <a:ln w="0">
            <a:noFill/>
            <a:prstDash val="solid"/>
          </a:ln>
        </p:spPr>
        <p:txBody>
          <a:bodyPr lIns="0" tIns="0" rIns="0" bIns="0"/>
          <a:lstStyle>
            <a:defPPr>
              <a:defRPr sz="1350" b="0">
                <a:solidFill>
                  <a:srgbClr val="626B64"/>
                </a:solidFill>
                <a:latin typeface="Nimbus Sans"/>
                <a:ea typeface="Nimbus Sans"/>
                <a:cs typeface="Nimbus Sans"/>
              </a:defRPr>
            </a:defPPr>
            <a:lvl1pPr>
              <a:defRPr sz="1350" b="0">
                <a:solidFill>
                  <a:srgbClr val="626B64"/>
                </a:solidFill>
                <a:latin typeface="Nimbus Sans"/>
                <a:ea typeface="Nimbus Sans"/>
                <a:cs typeface="Nimbus Sans"/>
              </a:defRPr>
            </a:lvl1pPr>
            <a:lvl2pPr>
              <a:defRPr sz="1350" b="0">
                <a:solidFill>
                  <a:srgbClr val="626B64"/>
                </a:solidFill>
                <a:latin typeface="Nimbus Sans"/>
                <a:ea typeface="Nimbus Sans"/>
                <a:cs typeface="Nimbus Sans"/>
              </a:defRPr>
            </a:lvl2pPr>
            <a:lvl3pPr>
              <a:defRPr sz="1350" b="0">
                <a:solidFill>
                  <a:srgbClr val="626B64"/>
                </a:solidFill>
                <a:latin typeface="Nimbus Sans"/>
                <a:ea typeface="Nimbus Sans"/>
                <a:cs typeface="Nimbus Sans"/>
              </a:defRPr>
            </a:lvl3pPr>
            <a:lvl4pPr>
              <a:defRPr sz="1350" b="0">
                <a:solidFill>
                  <a:srgbClr val="626B64"/>
                </a:solidFill>
                <a:latin typeface="Nimbus Sans"/>
                <a:ea typeface="Nimbus Sans"/>
                <a:cs typeface="Nimbus Sans"/>
              </a:defRPr>
            </a:lvl4pPr>
            <a:lvl5pPr>
              <a:defRPr sz="1350" b="0">
                <a:solidFill>
                  <a:srgbClr val="626B64"/>
                </a:solidFill>
                <a:latin typeface="Nimbus Sans"/>
                <a:ea typeface="Nimbus Sans"/>
                <a:cs typeface="Nimbus Sans"/>
              </a:defRPr>
            </a:lvl5pPr>
            <a:lvl6pPr>
              <a:defRPr sz="1350" b="0">
                <a:solidFill>
                  <a:srgbClr val="626B64"/>
                </a:solidFill>
                <a:latin typeface="Nimbus Sans"/>
                <a:ea typeface="Nimbus Sans"/>
                <a:cs typeface="Nimbus Sans"/>
              </a:defRPr>
            </a:lvl6pPr>
            <a:lvl7pPr>
              <a:defRPr sz="1350" b="0">
                <a:solidFill>
                  <a:srgbClr val="626B64"/>
                </a:solidFill>
                <a:latin typeface="Nimbus Sans"/>
                <a:ea typeface="Nimbus Sans"/>
                <a:cs typeface="Nimbus Sans"/>
              </a:defRPr>
            </a:lvl7pPr>
            <a:lvl8pPr>
              <a:defRPr sz="1350" b="0">
                <a:solidFill>
                  <a:srgbClr val="626B64"/>
                </a:solidFill>
                <a:latin typeface="Nimbus Sans"/>
                <a:ea typeface="Nimbus Sans"/>
                <a:cs typeface="Nimbus Sans"/>
              </a:defRPr>
            </a:lvl8pPr>
            <a:lvl9pPr>
              <a:defRPr sz="1350" b="0">
                <a:solidFill>
                  <a:srgbClr val="626B64"/>
                </a:solidFill>
                <a:latin typeface="Nimbus Sans"/>
                <a:ea typeface="Nimbus Sans"/>
                <a:cs typeface="Nimbus Sans"/>
              </a:defRPr>
            </a:lvl9pPr>
          </a:lstStyle>
          <a:p>
            <a:pPr>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03</a:t>
            </a:r>
            <a:endParaRPr sz="1350" b="0">
              <a:solidFill>
                <a:srgbClr val="626B64"/>
              </a:solidFill>
              <a:latin typeface="Nimbus Sans"/>
              <a:ea typeface="Nimbus Sans"/>
              <a:cs typeface="Nimbus Sans"/>
            </a:endParaRPr>
          </a:p>
        </p:txBody>
      </p:sp>
      <p:sp>
        <p:nvSpPr>
          <p:cNvPr id="5" name="merged-text-18"/>
          <p:cNvSpPr>
            <a14:cpLocks xmlns:a14="http://schemas.microsoft.com/office/drawing/2010/main" noGrp="1"/>
          </p:cNvSpPr>
          <p:nvPr/>
        </p:nvSpPr>
        <p:spPr>
          <a:xfrm>
            <a:off x="609600" y="1676400"/>
            <a:ext cx="10972800" cy="1066800"/>
          </a:xfrm>
          <a:prstGeom prst="rect">
            <a:avLst/>
          </a:prstGeom>
          <a:noFill/>
          <a:ln w="0">
            <a:noFill/>
            <a:prstDash val="solid"/>
          </a:ln>
        </p:spPr>
        <p:txBody>
          <a:bodyPr lIns="0" tIns="0" rIns="0" bIns="0"/>
          <a:lstStyle>
            <a:defPPr>
              <a:defRPr sz="2925" b="1">
                <a:solidFill>
                  <a:srgbClr val="303631"/>
                </a:solidFill>
                <a:latin typeface="Nimbus Sans"/>
                <a:ea typeface="Nimbus Sans"/>
                <a:cs typeface="Nimbus Sans"/>
              </a:defRPr>
            </a:defPPr>
            <a:lvl1pPr>
              <a:defRPr sz="2925" b="1">
                <a:solidFill>
                  <a:srgbClr val="303631"/>
                </a:solidFill>
                <a:latin typeface="Nimbus Sans"/>
                <a:ea typeface="Nimbus Sans"/>
                <a:cs typeface="Nimbus Sans"/>
              </a:defRPr>
            </a:lvl1pPr>
            <a:lvl2pPr>
              <a:defRPr sz="2925" b="1">
                <a:solidFill>
                  <a:srgbClr val="303631"/>
                </a:solidFill>
                <a:latin typeface="Nimbus Sans"/>
                <a:ea typeface="Nimbus Sans"/>
                <a:cs typeface="Nimbus Sans"/>
              </a:defRPr>
            </a:lvl2pPr>
            <a:lvl3pPr>
              <a:defRPr sz="2925" b="1">
                <a:solidFill>
                  <a:srgbClr val="303631"/>
                </a:solidFill>
                <a:latin typeface="Nimbus Sans"/>
                <a:ea typeface="Nimbus Sans"/>
                <a:cs typeface="Nimbus Sans"/>
              </a:defRPr>
            </a:lvl3pPr>
            <a:lvl4pPr>
              <a:defRPr sz="2925" b="1">
                <a:solidFill>
                  <a:srgbClr val="303631"/>
                </a:solidFill>
                <a:latin typeface="Nimbus Sans"/>
                <a:ea typeface="Nimbus Sans"/>
                <a:cs typeface="Nimbus Sans"/>
              </a:defRPr>
            </a:lvl4pPr>
            <a:lvl5pPr>
              <a:defRPr sz="2925" b="1">
                <a:solidFill>
                  <a:srgbClr val="303631"/>
                </a:solidFill>
                <a:latin typeface="Nimbus Sans"/>
                <a:ea typeface="Nimbus Sans"/>
                <a:cs typeface="Nimbus Sans"/>
              </a:defRPr>
            </a:lvl5pPr>
            <a:lvl6pPr>
              <a:defRPr sz="2925" b="1">
                <a:solidFill>
                  <a:srgbClr val="303631"/>
                </a:solidFill>
                <a:latin typeface="Nimbus Sans"/>
                <a:ea typeface="Nimbus Sans"/>
                <a:cs typeface="Nimbus Sans"/>
              </a:defRPr>
            </a:lvl6pPr>
            <a:lvl7pPr>
              <a:defRPr sz="2925" b="1">
                <a:solidFill>
                  <a:srgbClr val="303631"/>
                </a:solidFill>
                <a:latin typeface="Nimbus Sans"/>
                <a:ea typeface="Nimbus Sans"/>
                <a:cs typeface="Nimbus Sans"/>
              </a:defRPr>
            </a:lvl7pPr>
            <a:lvl8pPr>
              <a:defRPr sz="2925" b="1">
                <a:solidFill>
                  <a:srgbClr val="303631"/>
                </a:solidFill>
                <a:latin typeface="Nimbus Sans"/>
                <a:ea typeface="Nimbus Sans"/>
                <a:cs typeface="Nimbus Sans"/>
              </a:defRPr>
            </a:lvl8pPr>
            <a:lvl9pPr>
              <a:defRPr sz="2925" b="1">
                <a:solidFill>
                  <a:srgbClr val="303631"/>
                </a:solidFill>
                <a:latin typeface="Nimbus Sans"/>
                <a:ea typeface="Nimbus Sans"/>
                <a:cs typeface="Nimbus Sans"/>
              </a:defRPr>
            </a:lvl9pPr>
          </a:lstStyle>
          <a:p>
            <a:pPr>
              <a:defRPr sz="2925" b="1">
                <a:solidFill>
                  <a:srgbClr val="303631"/>
                </a:solidFill>
                <a:latin typeface="Nimbus Sans"/>
                <a:ea typeface="Nimbus Sans"/>
                <a:cs typeface="Nimbus Sans"/>
              </a:defRPr>
            </a:pPr>
            <a:r>
              <a:rPr sz="2925" b="1">
                <a:solidFill>
                  <a:srgbClr val="303631"/>
                </a:solidFill>
                <a:latin typeface="Nimbus Sans"/>
                <a:ea typeface="Nimbus Sans"/>
                <a:cs typeface="Nimbus Sans"/>
              </a:rPr>
              <a:t>How do changing AI tools reconfigure</a:t>
            </a:r>
            <a:endParaRPr sz="2925" b="1">
              <a:solidFill>
                <a:srgbClr val="303631"/>
              </a:solidFill>
              <a:latin typeface="Nimbus Sans"/>
              <a:ea typeface="Nimbus Sans"/>
              <a:cs typeface="Nimbus Sans"/>
            </a:endParaRPr>
          </a:p>
          <a:p>
            <a:pPr>
              <a:defRPr sz="2925" b="1">
                <a:solidFill>
                  <a:srgbClr val="303631"/>
                </a:solidFill>
                <a:latin typeface="Nimbus Sans"/>
                <a:ea typeface="Nimbus Sans"/>
                <a:cs typeface="Nimbus Sans"/>
              </a:defRPr>
            </a:pPr>
            <a:r>
              <a:rPr sz="2925" b="1">
                <a:solidFill>
                  <a:srgbClr val="303631"/>
                </a:solidFill>
                <a:latin typeface="Nimbus Sans"/>
                <a:ea typeface="Nimbus Sans"/>
                <a:cs typeface="Nimbus Sans"/>
              </a:rPr>
              <a:t>a continuing film project’s workflow?</a:t>
            </a:r>
            <a:endParaRPr sz="2925" b="1">
              <a:solidFill>
                <a:srgbClr val="303631"/>
              </a:solidFill>
              <a:latin typeface="Nimbus Sans"/>
              <a:ea typeface="Nimbus Sans"/>
              <a:cs typeface="Nimbus Sans"/>
            </a:endParaRPr>
          </a:p>
        </p:txBody>
      </p:sp>
      <p:sp>
        <p:nvSpPr>
          <p:cNvPr id="6" name="merged-band-19"/>
          <p:cNvSpPr>
            <a14:cpLocks xmlns:a14="http://schemas.microsoft.com/office/drawing/2010/main" noGrp="1"/>
          </p:cNvSpPr>
          <p:nvPr/>
        </p:nvSpPr>
        <p:spPr>
          <a:xfrm>
            <a:off x="609600" y="3181350"/>
            <a:ext cx="3390900" cy="57150"/>
          </a:xfrm>
          <a:prstGeom prst="rect">
            <a:avLst/>
          </a:prstGeom>
          <a:solidFill>
            <a:srgbClr val="5C697B"/>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7" name="merged-text-20"/>
          <p:cNvSpPr>
            <a14:cpLocks xmlns:a14="http://schemas.microsoft.com/office/drawing/2010/main" noGrp="1"/>
          </p:cNvSpPr>
          <p:nvPr/>
        </p:nvSpPr>
        <p:spPr>
          <a:xfrm>
            <a:off x="609600" y="3476625"/>
            <a:ext cx="3390900" cy="742950"/>
          </a:xfrm>
          <a:prstGeom prst="rect">
            <a:avLst/>
          </a:prstGeom>
          <a:noFill/>
          <a:ln w="0">
            <a:noFill/>
            <a:prstDash val="solid"/>
          </a:ln>
        </p:spPr>
        <p:txBody>
          <a:bodyPr lIns="0" tIns="0" rIns="0" bIns="0"/>
          <a:lstStyle>
            <a:defPPr>
              <a:defRPr sz="4350" b="0">
                <a:solidFill>
                  <a:srgbClr val="5C697B"/>
                </a:solidFill>
                <a:latin typeface="Nimbus Sans"/>
                <a:ea typeface="Nimbus Sans"/>
                <a:cs typeface="Nimbus Sans"/>
              </a:defRPr>
            </a:defPPr>
            <a:lvl1pPr>
              <a:defRPr sz="4350" b="0">
                <a:solidFill>
                  <a:srgbClr val="5C697B"/>
                </a:solidFill>
                <a:latin typeface="Nimbus Sans"/>
                <a:ea typeface="Nimbus Sans"/>
                <a:cs typeface="Nimbus Sans"/>
              </a:defRPr>
            </a:lvl1pPr>
            <a:lvl2pPr>
              <a:defRPr sz="4350" b="0">
                <a:solidFill>
                  <a:srgbClr val="5C697B"/>
                </a:solidFill>
                <a:latin typeface="Nimbus Sans"/>
                <a:ea typeface="Nimbus Sans"/>
                <a:cs typeface="Nimbus Sans"/>
              </a:defRPr>
            </a:lvl2pPr>
            <a:lvl3pPr>
              <a:defRPr sz="4350" b="0">
                <a:solidFill>
                  <a:srgbClr val="5C697B"/>
                </a:solidFill>
                <a:latin typeface="Nimbus Sans"/>
                <a:ea typeface="Nimbus Sans"/>
                <a:cs typeface="Nimbus Sans"/>
              </a:defRPr>
            </a:lvl3pPr>
            <a:lvl4pPr>
              <a:defRPr sz="4350" b="0">
                <a:solidFill>
                  <a:srgbClr val="5C697B"/>
                </a:solidFill>
                <a:latin typeface="Nimbus Sans"/>
                <a:ea typeface="Nimbus Sans"/>
                <a:cs typeface="Nimbus Sans"/>
              </a:defRPr>
            </a:lvl4pPr>
            <a:lvl5pPr>
              <a:defRPr sz="4350" b="0">
                <a:solidFill>
                  <a:srgbClr val="5C697B"/>
                </a:solidFill>
                <a:latin typeface="Nimbus Sans"/>
                <a:ea typeface="Nimbus Sans"/>
                <a:cs typeface="Nimbus Sans"/>
              </a:defRPr>
            </a:lvl5pPr>
            <a:lvl6pPr>
              <a:defRPr sz="4350" b="0">
                <a:solidFill>
                  <a:srgbClr val="5C697B"/>
                </a:solidFill>
                <a:latin typeface="Nimbus Sans"/>
                <a:ea typeface="Nimbus Sans"/>
                <a:cs typeface="Nimbus Sans"/>
              </a:defRPr>
            </a:lvl6pPr>
            <a:lvl7pPr>
              <a:defRPr sz="4350" b="0">
                <a:solidFill>
                  <a:srgbClr val="5C697B"/>
                </a:solidFill>
                <a:latin typeface="Nimbus Sans"/>
                <a:ea typeface="Nimbus Sans"/>
                <a:cs typeface="Nimbus Sans"/>
              </a:defRPr>
            </a:lvl7pPr>
            <a:lvl8pPr>
              <a:defRPr sz="4350" b="0">
                <a:solidFill>
                  <a:srgbClr val="5C697B"/>
                </a:solidFill>
                <a:latin typeface="Nimbus Sans"/>
                <a:ea typeface="Nimbus Sans"/>
                <a:cs typeface="Nimbus Sans"/>
              </a:defRPr>
            </a:lvl8pPr>
            <a:lvl9pPr>
              <a:defRPr sz="4350" b="0">
                <a:solidFill>
                  <a:srgbClr val="5C697B"/>
                </a:solidFill>
                <a:latin typeface="Nimbus Sans"/>
                <a:ea typeface="Nimbus Sans"/>
                <a:cs typeface="Nimbus Sans"/>
              </a:defRPr>
            </a:lvl9pPr>
          </a:lstStyle>
          <a:p>
            <a:pPr>
              <a:defRPr sz="4350" b="0">
                <a:solidFill>
                  <a:srgbClr val="5C697B"/>
                </a:solidFill>
                <a:latin typeface="Nimbus Sans"/>
                <a:ea typeface="Nimbus Sans"/>
                <a:cs typeface="Nimbus Sans"/>
              </a:defRPr>
            </a:pPr>
            <a:r>
              <a:rPr sz="4350" b="0">
                <a:solidFill>
                  <a:srgbClr val="5C697B"/>
                </a:solidFill>
                <a:latin typeface="Nimbus Sans"/>
                <a:ea typeface="Nimbus Sans"/>
                <a:cs typeface="Nimbus Sans"/>
              </a:rPr>
              <a:t>2023</a:t>
            </a:r>
            <a:endParaRPr sz="4350" b="0">
              <a:solidFill>
                <a:srgbClr val="5C697B"/>
              </a:solidFill>
              <a:latin typeface="Nimbus Sans"/>
              <a:ea typeface="Nimbus Sans"/>
              <a:cs typeface="Nimbus Sans"/>
            </a:endParaRPr>
          </a:p>
        </p:txBody>
      </p:sp>
      <p:sp>
        <p:nvSpPr>
          <p:cNvPr id="8" name="merged-text-21"/>
          <p:cNvSpPr>
            <a14:cpLocks xmlns:a14="http://schemas.microsoft.com/office/drawing/2010/main" noGrp="1"/>
          </p:cNvSpPr>
          <p:nvPr/>
        </p:nvSpPr>
        <p:spPr>
          <a:xfrm>
            <a:off x="609600" y="4391025"/>
            <a:ext cx="3390900" cy="447675"/>
          </a:xfrm>
          <a:prstGeom prst="rect">
            <a:avLst/>
          </a:prstGeom>
          <a:noFill/>
          <a:ln w="0">
            <a:noFill/>
            <a:prstDash val="solid"/>
          </a:ln>
        </p:spPr>
        <p:txBody>
          <a:bodyPr lIns="0" tIns="0" rIns="0" bIns="0"/>
          <a:lstStyle>
            <a:defPPr>
              <a:defRPr sz="2175" b="1">
                <a:solidFill>
                  <a:srgbClr val="303631"/>
                </a:solidFill>
                <a:latin typeface="Nimbus Sans"/>
                <a:ea typeface="Nimbus Sans"/>
                <a:cs typeface="Nimbus Sans"/>
              </a:defRPr>
            </a:defPPr>
            <a:lvl1pPr>
              <a:defRPr sz="2175" b="1">
                <a:solidFill>
                  <a:srgbClr val="303631"/>
                </a:solidFill>
                <a:latin typeface="Nimbus Sans"/>
                <a:ea typeface="Nimbus Sans"/>
                <a:cs typeface="Nimbus Sans"/>
              </a:defRPr>
            </a:lvl1pPr>
            <a:lvl2pPr>
              <a:defRPr sz="2175" b="1">
                <a:solidFill>
                  <a:srgbClr val="303631"/>
                </a:solidFill>
                <a:latin typeface="Nimbus Sans"/>
                <a:ea typeface="Nimbus Sans"/>
                <a:cs typeface="Nimbus Sans"/>
              </a:defRPr>
            </a:lvl2pPr>
            <a:lvl3pPr>
              <a:defRPr sz="2175" b="1">
                <a:solidFill>
                  <a:srgbClr val="303631"/>
                </a:solidFill>
                <a:latin typeface="Nimbus Sans"/>
                <a:ea typeface="Nimbus Sans"/>
                <a:cs typeface="Nimbus Sans"/>
              </a:defRPr>
            </a:lvl3pPr>
            <a:lvl4pPr>
              <a:defRPr sz="2175" b="1">
                <a:solidFill>
                  <a:srgbClr val="303631"/>
                </a:solidFill>
                <a:latin typeface="Nimbus Sans"/>
                <a:ea typeface="Nimbus Sans"/>
                <a:cs typeface="Nimbus Sans"/>
              </a:defRPr>
            </a:lvl4pPr>
            <a:lvl5pPr>
              <a:defRPr sz="2175" b="1">
                <a:solidFill>
                  <a:srgbClr val="303631"/>
                </a:solidFill>
                <a:latin typeface="Nimbus Sans"/>
                <a:ea typeface="Nimbus Sans"/>
                <a:cs typeface="Nimbus Sans"/>
              </a:defRPr>
            </a:lvl5pPr>
            <a:lvl6pPr>
              <a:defRPr sz="2175" b="1">
                <a:solidFill>
                  <a:srgbClr val="303631"/>
                </a:solidFill>
                <a:latin typeface="Nimbus Sans"/>
                <a:ea typeface="Nimbus Sans"/>
                <a:cs typeface="Nimbus Sans"/>
              </a:defRPr>
            </a:lvl6pPr>
            <a:lvl7pPr>
              <a:defRPr sz="2175" b="1">
                <a:solidFill>
                  <a:srgbClr val="303631"/>
                </a:solidFill>
                <a:latin typeface="Nimbus Sans"/>
                <a:ea typeface="Nimbus Sans"/>
                <a:cs typeface="Nimbus Sans"/>
              </a:defRPr>
            </a:lvl7pPr>
            <a:lvl8pPr>
              <a:defRPr sz="2175" b="1">
                <a:solidFill>
                  <a:srgbClr val="303631"/>
                </a:solidFill>
                <a:latin typeface="Nimbus Sans"/>
                <a:ea typeface="Nimbus Sans"/>
                <a:cs typeface="Nimbus Sans"/>
              </a:defRPr>
            </a:lvl8pPr>
            <a:lvl9pPr>
              <a:defRPr sz="2175" b="1">
                <a:solidFill>
                  <a:srgbClr val="303631"/>
                </a:solidFill>
                <a:latin typeface="Nimbus Sans"/>
                <a:ea typeface="Nimbus Sans"/>
                <a:cs typeface="Nimbus Sans"/>
              </a:defRPr>
            </a:lvl9pPr>
          </a:lstStyle>
          <a:p>
            <a:pPr>
              <a:defRPr sz="2175" b="1">
                <a:solidFill>
                  <a:srgbClr val="303631"/>
                </a:solidFill>
                <a:latin typeface="Nimbus Sans"/>
                <a:ea typeface="Nimbus Sans"/>
                <a:cs typeface="Nimbus Sans"/>
              </a:defRPr>
            </a:pPr>
            <a:r>
              <a:rPr sz="2175" b="1">
                <a:solidFill>
                  <a:srgbClr val="303631"/>
                </a:solidFill>
                <a:latin typeface="Nimbus Sans"/>
                <a:ea typeface="Nimbus Sans"/>
                <a:cs typeface="Nimbus Sans"/>
              </a:rPr>
              <a:t>DALL-E short</a:t>
            </a:r>
            <a:endParaRPr sz="2175" b="1">
              <a:solidFill>
                <a:srgbClr val="303631"/>
              </a:solidFill>
              <a:latin typeface="Nimbus Sans"/>
              <a:ea typeface="Nimbus Sans"/>
              <a:cs typeface="Nimbus Sans"/>
            </a:endParaRPr>
          </a:p>
        </p:txBody>
      </p:sp>
      <p:sp>
        <p:nvSpPr>
          <p:cNvPr id="9" name="merged-text-22"/>
          <p:cNvSpPr>
            <a14:cpLocks xmlns:a14="http://schemas.microsoft.com/office/drawing/2010/main" noGrp="1"/>
          </p:cNvSpPr>
          <p:nvPr/>
        </p:nvSpPr>
        <p:spPr>
          <a:xfrm>
            <a:off x="609600" y="4933950"/>
            <a:ext cx="3390900" cy="809625"/>
          </a:xfrm>
          <a:prstGeom prst="rect">
            <a:avLst/>
          </a:prstGeom>
          <a:noFill/>
          <a:ln w="0">
            <a:noFill/>
            <a:prstDash val="solid"/>
          </a:ln>
        </p:spPr>
        <p:txBody>
          <a:bodyPr lIns="0" tIns="0" rIns="0" bIns="0"/>
          <a:lstStyle>
            <a:defPPr>
              <a:defRPr sz="1875" b="0">
                <a:solidFill>
                  <a:srgbClr val="626B64"/>
                </a:solidFill>
                <a:latin typeface="Nimbus Sans"/>
                <a:ea typeface="Nimbus Sans"/>
                <a:cs typeface="Nimbus Sans"/>
              </a:defRPr>
            </a:defPPr>
            <a:lvl1pPr>
              <a:defRPr sz="1875" b="0">
                <a:solidFill>
                  <a:srgbClr val="626B64"/>
                </a:solidFill>
                <a:latin typeface="Nimbus Sans"/>
                <a:ea typeface="Nimbus Sans"/>
                <a:cs typeface="Nimbus Sans"/>
              </a:defRPr>
            </a:lvl1pPr>
            <a:lvl2pPr>
              <a:defRPr sz="1875" b="0">
                <a:solidFill>
                  <a:srgbClr val="626B64"/>
                </a:solidFill>
                <a:latin typeface="Nimbus Sans"/>
                <a:ea typeface="Nimbus Sans"/>
                <a:cs typeface="Nimbus Sans"/>
              </a:defRPr>
            </a:lvl2pPr>
            <a:lvl3pPr>
              <a:defRPr sz="1875" b="0">
                <a:solidFill>
                  <a:srgbClr val="626B64"/>
                </a:solidFill>
                <a:latin typeface="Nimbus Sans"/>
                <a:ea typeface="Nimbus Sans"/>
                <a:cs typeface="Nimbus Sans"/>
              </a:defRPr>
            </a:lvl3pPr>
            <a:lvl4pPr>
              <a:defRPr sz="1875" b="0">
                <a:solidFill>
                  <a:srgbClr val="626B64"/>
                </a:solidFill>
                <a:latin typeface="Nimbus Sans"/>
                <a:ea typeface="Nimbus Sans"/>
                <a:cs typeface="Nimbus Sans"/>
              </a:defRPr>
            </a:lvl4pPr>
            <a:lvl5pPr>
              <a:defRPr sz="1875" b="0">
                <a:solidFill>
                  <a:srgbClr val="626B64"/>
                </a:solidFill>
                <a:latin typeface="Nimbus Sans"/>
                <a:ea typeface="Nimbus Sans"/>
                <a:cs typeface="Nimbus Sans"/>
              </a:defRPr>
            </a:lvl5pPr>
            <a:lvl6pPr>
              <a:defRPr sz="1875" b="0">
                <a:solidFill>
                  <a:srgbClr val="626B64"/>
                </a:solidFill>
                <a:latin typeface="Nimbus Sans"/>
                <a:ea typeface="Nimbus Sans"/>
                <a:cs typeface="Nimbus Sans"/>
              </a:defRPr>
            </a:lvl6pPr>
            <a:lvl7pPr>
              <a:defRPr sz="1875" b="0">
                <a:solidFill>
                  <a:srgbClr val="626B64"/>
                </a:solidFill>
                <a:latin typeface="Nimbus Sans"/>
                <a:ea typeface="Nimbus Sans"/>
                <a:cs typeface="Nimbus Sans"/>
              </a:defRPr>
            </a:lvl7pPr>
            <a:lvl8pPr>
              <a:defRPr sz="1875" b="0">
                <a:solidFill>
                  <a:srgbClr val="626B64"/>
                </a:solidFill>
                <a:latin typeface="Nimbus Sans"/>
                <a:ea typeface="Nimbus Sans"/>
                <a:cs typeface="Nimbus Sans"/>
              </a:defRPr>
            </a:lvl8pPr>
            <a:lvl9pPr>
              <a:defRPr sz="1875" b="0">
                <a:solidFill>
                  <a:srgbClr val="626B64"/>
                </a:solidFill>
                <a:latin typeface="Nimbus Sans"/>
                <a:ea typeface="Nimbus Sans"/>
                <a:cs typeface="Nimbus Sans"/>
              </a:defRPr>
            </a:lvl9pPr>
          </a:lstStyle>
          <a:p>
            <a:pPr>
              <a:defRPr sz="1875" b="0">
                <a:solidFill>
                  <a:srgbClr val="626B64"/>
                </a:solidFill>
                <a:latin typeface="Nimbus Sans"/>
                <a:ea typeface="Nimbus Sans"/>
                <a:cs typeface="Nimbus Sans"/>
              </a:defRPr>
            </a:pPr>
            <a:r>
              <a:rPr sz="1875" b="0">
                <a:solidFill>
                  <a:srgbClr val="626B64"/>
                </a:solidFill>
                <a:latin typeface="Nimbus Sans"/>
                <a:ea typeface="Nimbus Sans"/>
                <a:cs typeface="Nimbus Sans"/>
              </a:rPr>
              <a:t>Generated visual material</a:t>
            </a:r>
            <a:endParaRPr sz="1875" b="0">
              <a:solidFill>
                <a:srgbClr val="626B64"/>
              </a:solidFill>
              <a:latin typeface="Nimbus Sans"/>
              <a:ea typeface="Nimbus Sans"/>
              <a:cs typeface="Nimbus Sans"/>
            </a:endParaRPr>
          </a:p>
          <a:p>
            <a:pPr>
              <a:defRPr sz="1875" b="0">
                <a:solidFill>
                  <a:srgbClr val="626B64"/>
                </a:solidFill>
                <a:latin typeface="Nimbus Sans"/>
                <a:ea typeface="Nimbus Sans"/>
                <a:cs typeface="Nimbus Sans"/>
              </a:defRPr>
            </a:pPr>
            <a:r>
              <a:rPr sz="1875" b="0">
                <a:solidFill>
                  <a:srgbClr val="626B64"/>
                </a:solidFill>
                <a:latin typeface="Nimbus Sans"/>
                <a:ea typeface="Nimbus Sans"/>
                <a:cs typeface="Nimbus Sans"/>
              </a:rPr>
              <a:t>Conventional animation</a:t>
            </a:r>
            <a:endParaRPr sz="1875" b="0">
              <a:solidFill>
                <a:srgbClr val="626B64"/>
              </a:solidFill>
              <a:latin typeface="Nimbus Sans"/>
              <a:ea typeface="Nimbus Sans"/>
              <a:cs typeface="Nimbus Sans"/>
            </a:endParaRPr>
          </a:p>
        </p:txBody>
      </p:sp>
      <p:sp>
        <p:nvSpPr>
          <p:cNvPr id="10" name="merged-band-23"/>
          <p:cNvSpPr>
            <a14:cpLocks xmlns:a14="http://schemas.microsoft.com/office/drawing/2010/main" noGrp="1"/>
          </p:cNvSpPr>
          <p:nvPr/>
        </p:nvSpPr>
        <p:spPr>
          <a:xfrm>
            <a:off x="4400550" y="3181350"/>
            <a:ext cx="3390900" cy="57150"/>
          </a:xfrm>
          <a:prstGeom prst="rect">
            <a:avLst/>
          </a:prstGeom>
          <a:solidFill>
            <a:srgbClr val="C4552C"/>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11" name="merged-text-24"/>
          <p:cNvSpPr>
            <a14:cpLocks xmlns:a14="http://schemas.microsoft.com/office/drawing/2010/main" noGrp="1"/>
          </p:cNvSpPr>
          <p:nvPr/>
        </p:nvSpPr>
        <p:spPr>
          <a:xfrm>
            <a:off x="4400550" y="3476625"/>
            <a:ext cx="3390900" cy="742950"/>
          </a:xfrm>
          <a:prstGeom prst="rect">
            <a:avLst/>
          </a:prstGeom>
          <a:noFill/>
          <a:ln w="0">
            <a:noFill/>
            <a:prstDash val="solid"/>
          </a:ln>
        </p:spPr>
        <p:txBody>
          <a:bodyPr lIns="0" tIns="0" rIns="0" bIns="0"/>
          <a:lstStyle>
            <a:defPPr>
              <a:defRPr sz="4350" b="0">
                <a:solidFill>
                  <a:srgbClr val="C4552C"/>
                </a:solidFill>
                <a:latin typeface="Nimbus Sans"/>
                <a:ea typeface="Nimbus Sans"/>
                <a:cs typeface="Nimbus Sans"/>
              </a:defRPr>
            </a:defPPr>
            <a:lvl1pPr>
              <a:defRPr sz="4350" b="0">
                <a:solidFill>
                  <a:srgbClr val="C4552C"/>
                </a:solidFill>
                <a:latin typeface="Nimbus Sans"/>
                <a:ea typeface="Nimbus Sans"/>
                <a:cs typeface="Nimbus Sans"/>
              </a:defRPr>
            </a:lvl1pPr>
            <a:lvl2pPr>
              <a:defRPr sz="4350" b="0">
                <a:solidFill>
                  <a:srgbClr val="C4552C"/>
                </a:solidFill>
                <a:latin typeface="Nimbus Sans"/>
                <a:ea typeface="Nimbus Sans"/>
                <a:cs typeface="Nimbus Sans"/>
              </a:defRPr>
            </a:lvl2pPr>
            <a:lvl3pPr>
              <a:defRPr sz="4350" b="0">
                <a:solidFill>
                  <a:srgbClr val="C4552C"/>
                </a:solidFill>
                <a:latin typeface="Nimbus Sans"/>
                <a:ea typeface="Nimbus Sans"/>
                <a:cs typeface="Nimbus Sans"/>
              </a:defRPr>
            </a:lvl3pPr>
            <a:lvl4pPr>
              <a:defRPr sz="4350" b="0">
                <a:solidFill>
                  <a:srgbClr val="C4552C"/>
                </a:solidFill>
                <a:latin typeface="Nimbus Sans"/>
                <a:ea typeface="Nimbus Sans"/>
                <a:cs typeface="Nimbus Sans"/>
              </a:defRPr>
            </a:lvl4pPr>
            <a:lvl5pPr>
              <a:defRPr sz="4350" b="0">
                <a:solidFill>
                  <a:srgbClr val="C4552C"/>
                </a:solidFill>
                <a:latin typeface="Nimbus Sans"/>
                <a:ea typeface="Nimbus Sans"/>
                <a:cs typeface="Nimbus Sans"/>
              </a:defRPr>
            </a:lvl5pPr>
            <a:lvl6pPr>
              <a:defRPr sz="4350" b="0">
                <a:solidFill>
                  <a:srgbClr val="C4552C"/>
                </a:solidFill>
                <a:latin typeface="Nimbus Sans"/>
                <a:ea typeface="Nimbus Sans"/>
                <a:cs typeface="Nimbus Sans"/>
              </a:defRPr>
            </a:lvl6pPr>
            <a:lvl7pPr>
              <a:defRPr sz="4350" b="0">
                <a:solidFill>
                  <a:srgbClr val="C4552C"/>
                </a:solidFill>
                <a:latin typeface="Nimbus Sans"/>
                <a:ea typeface="Nimbus Sans"/>
                <a:cs typeface="Nimbus Sans"/>
              </a:defRPr>
            </a:lvl7pPr>
            <a:lvl8pPr>
              <a:defRPr sz="4350" b="0">
                <a:solidFill>
                  <a:srgbClr val="C4552C"/>
                </a:solidFill>
                <a:latin typeface="Nimbus Sans"/>
                <a:ea typeface="Nimbus Sans"/>
                <a:cs typeface="Nimbus Sans"/>
              </a:defRPr>
            </a:lvl8pPr>
            <a:lvl9pPr>
              <a:defRPr sz="4350" b="0">
                <a:solidFill>
                  <a:srgbClr val="C4552C"/>
                </a:solidFill>
                <a:latin typeface="Nimbus Sans"/>
                <a:ea typeface="Nimbus Sans"/>
                <a:cs typeface="Nimbus Sans"/>
              </a:defRPr>
            </a:lvl9pPr>
          </a:lstStyle>
          <a:p>
            <a:pPr>
              <a:defRPr sz="4350" b="0">
                <a:solidFill>
                  <a:srgbClr val="C4552C"/>
                </a:solidFill>
                <a:latin typeface="Nimbus Sans"/>
                <a:ea typeface="Nimbus Sans"/>
                <a:cs typeface="Nimbus Sans"/>
              </a:defRPr>
            </a:pPr>
            <a:r>
              <a:rPr sz="4350" b="0">
                <a:solidFill>
                  <a:srgbClr val="C4552C"/>
                </a:solidFill>
                <a:latin typeface="Nimbus Sans"/>
                <a:ea typeface="Nimbus Sans"/>
                <a:cs typeface="Nimbus Sans"/>
              </a:rPr>
              <a:t>2025</a:t>
            </a:r>
            <a:endParaRPr sz="4350" b="0">
              <a:solidFill>
                <a:srgbClr val="C4552C"/>
              </a:solidFill>
              <a:latin typeface="Nimbus Sans"/>
              <a:ea typeface="Nimbus Sans"/>
              <a:cs typeface="Nimbus Sans"/>
            </a:endParaRPr>
          </a:p>
        </p:txBody>
      </p:sp>
      <p:sp>
        <p:nvSpPr>
          <p:cNvPr id="12" name="merged-text-25"/>
          <p:cNvSpPr>
            <a14:cpLocks xmlns:a14="http://schemas.microsoft.com/office/drawing/2010/main" noGrp="1"/>
          </p:cNvSpPr>
          <p:nvPr/>
        </p:nvSpPr>
        <p:spPr>
          <a:xfrm>
            <a:off x="4400550" y="4391025"/>
            <a:ext cx="3390900" cy="447675"/>
          </a:xfrm>
          <a:prstGeom prst="rect">
            <a:avLst/>
          </a:prstGeom>
          <a:noFill/>
          <a:ln w="0">
            <a:noFill/>
            <a:prstDash val="solid"/>
          </a:ln>
        </p:spPr>
        <p:txBody>
          <a:bodyPr lIns="0" tIns="0" rIns="0" bIns="0"/>
          <a:lstStyle>
            <a:defPPr>
              <a:defRPr sz="2175" b="1">
                <a:solidFill>
                  <a:srgbClr val="303631"/>
                </a:solidFill>
                <a:latin typeface="Nimbus Sans"/>
                <a:ea typeface="Nimbus Sans"/>
                <a:cs typeface="Nimbus Sans"/>
              </a:defRPr>
            </a:defPPr>
            <a:lvl1pPr>
              <a:defRPr sz="2175" b="1">
                <a:solidFill>
                  <a:srgbClr val="303631"/>
                </a:solidFill>
                <a:latin typeface="Nimbus Sans"/>
                <a:ea typeface="Nimbus Sans"/>
                <a:cs typeface="Nimbus Sans"/>
              </a:defRPr>
            </a:lvl1pPr>
            <a:lvl2pPr>
              <a:defRPr sz="2175" b="1">
                <a:solidFill>
                  <a:srgbClr val="303631"/>
                </a:solidFill>
                <a:latin typeface="Nimbus Sans"/>
                <a:ea typeface="Nimbus Sans"/>
                <a:cs typeface="Nimbus Sans"/>
              </a:defRPr>
            </a:lvl2pPr>
            <a:lvl3pPr>
              <a:defRPr sz="2175" b="1">
                <a:solidFill>
                  <a:srgbClr val="303631"/>
                </a:solidFill>
                <a:latin typeface="Nimbus Sans"/>
                <a:ea typeface="Nimbus Sans"/>
                <a:cs typeface="Nimbus Sans"/>
              </a:defRPr>
            </a:lvl3pPr>
            <a:lvl4pPr>
              <a:defRPr sz="2175" b="1">
                <a:solidFill>
                  <a:srgbClr val="303631"/>
                </a:solidFill>
                <a:latin typeface="Nimbus Sans"/>
                <a:ea typeface="Nimbus Sans"/>
                <a:cs typeface="Nimbus Sans"/>
              </a:defRPr>
            </a:lvl4pPr>
            <a:lvl5pPr>
              <a:defRPr sz="2175" b="1">
                <a:solidFill>
                  <a:srgbClr val="303631"/>
                </a:solidFill>
                <a:latin typeface="Nimbus Sans"/>
                <a:ea typeface="Nimbus Sans"/>
                <a:cs typeface="Nimbus Sans"/>
              </a:defRPr>
            </a:lvl5pPr>
            <a:lvl6pPr>
              <a:defRPr sz="2175" b="1">
                <a:solidFill>
                  <a:srgbClr val="303631"/>
                </a:solidFill>
                <a:latin typeface="Nimbus Sans"/>
                <a:ea typeface="Nimbus Sans"/>
                <a:cs typeface="Nimbus Sans"/>
              </a:defRPr>
            </a:lvl6pPr>
            <a:lvl7pPr>
              <a:defRPr sz="2175" b="1">
                <a:solidFill>
                  <a:srgbClr val="303631"/>
                </a:solidFill>
                <a:latin typeface="Nimbus Sans"/>
                <a:ea typeface="Nimbus Sans"/>
                <a:cs typeface="Nimbus Sans"/>
              </a:defRPr>
            </a:lvl7pPr>
            <a:lvl8pPr>
              <a:defRPr sz="2175" b="1">
                <a:solidFill>
                  <a:srgbClr val="303631"/>
                </a:solidFill>
                <a:latin typeface="Nimbus Sans"/>
                <a:ea typeface="Nimbus Sans"/>
                <a:cs typeface="Nimbus Sans"/>
              </a:defRPr>
            </a:lvl8pPr>
            <a:lvl9pPr>
              <a:defRPr sz="2175" b="1">
                <a:solidFill>
                  <a:srgbClr val="303631"/>
                </a:solidFill>
                <a:latin typeface="Nimbus Sans"/>
                <a:ea typeface="Nimbus Sans"/>
                <a:cs typeface="Nimbus Sans"/>
              </a:defRPr>
            </a:lvl9pPr>
          </a:lstStyle>
          <a:p>
            <a:pPr>
              <a:defRPr sz="2175" b="1">
                <a:solidFill>
                  <a:srgbClr val="303631"/>
                </a:solidFill>
                <a:latin typeface="Nimbus Sans"/>
                <a:ea typeface="Nimbus Sans"/>
                <a:cs typeface="Nimbus Sans"/>
              </a:defRPr>
            </a:pPr>
            <a:r>
              <a:rPr sz="2175" b="1">
                <a:solidFill>
                  <a:srgbClr val="303631"/>
                </a:solidFill>
                <a:latin typeface="Nimbus Sans"/>
                <a:ea typeface="Nimbus Sans"/>
                <a:cs typeface="Nimbus Sans"/>
              </a:rPr>
              <a:t>Sora remaster</a:t>
            </a:r>
            <a:endParaRPr sz="2175" b="1">
              <a:solidFill>
                <a:srgbClr val="303631"/>
              </a:solidFill>
              <a:latin typeface="Nimbus Sans"/>
              <a:ea typeface="Nimbus Sans"/>
              <a:cs typeface="Nimbus Sans"/>
            </a:endParaRPr>
          </a:p>
        </p:txBody>
      </p:sp>
      <p:sp>
        <p:nvSpPr>
          <p:cNvPr id="13" name="merged-text-26"/>
          <p:cNvSpPr>
            <a14:cpLocks xmlns:a14="http://schemas.microsoft.com/office/drawing/2010/main" noGrp="1"/>
          </p:cNvSpPr>
          <p:nvPr/>
        </p:nvSpPr>
        <p:spPr>
          <a:xfrm>
            <a:off x="4400550" y="4933950"/>
            <a:ext cx="3390900" cy="809625"/>
          </a:xfrm>
          <a:prstGeom prst="rect">
            <a:avLst/>
          </a:prstGeom>
          <a:noFill/>
          <a:ln w="0">
            <a:noFill/>
            <a:prstDash val="solid"/>
          </a:ln>
        </p:spPr>
        <p:txBody>
          <a:bodyPr lIns="0" tIns="0" rIns="0" bIns="0"/>
          <a:lstStyle>
            <a:defPPr>
              <a:defRPr sz="1875" b="0">
                <a:solidFill>
                  <a:srgbClr val="626B64"/>
                </a:solidFill>
                <a:latin typeface="Nimbus Sans"/>
                <a:ea typeface="Nimbus Sans"/>
                <a:cs typeface="Nimbus Sans"/>
              </a:defRPr>
            </a:defPPr>
            <a:lvl1pPr>
              <a:defRPr sz="1875" b="0">
                <a:solidFill>
                  <a:srgbClr val="626B64"/>
                </a:solidFill>
                <a:latin typeface="Nimbus Sans"/>
                <a:ea typeface="Nimbus Sans"/>
                <a:cs typeface="Nimbus Sans"/>
              </a:defRPr>
            </a:lvl1pPr>
            <a:lvl2pPr>
              <a:defRPr sz="1875" b="0">
                <a:solidFill>
                  <a:srgbClr val="626B64"/>
                </a:solidFill>
                <a:latin typeface="Nimbus Sans"/>
                <a:ea typeface="Nimbus Sans"/>
                <a:cs typeface="Nimbus Sans"/>
              </a:defRPr>
            </a:lvl2pPr>
            <a:lvl3pPr>
              <a:defRPr sz="1875" b="0">
                <a:solidFill>
                  <a:srgbClr val="626B64"/>
                </a:solidFill>
                <a:latin typeface="Nimbus Sans"/>
                <a:ea typeface="Nimbus Sans"/>
                <a:cs typeface="Nimbus Sans"/>
              </a:defRPr>
            </a:lvl3pPr>
            <a:lvl4pPr>
              <a:defRPr sz="1875" b="0">
                <a:solidFill>
                  <a:srgbClr val="626B64"/>
                </a:solidFill>
                <a:latin typeface="Nimbus Sans"/>
                <a:ea typeface="Nimbus Sans"/>
                <a:cs typeface="Nimbus Sans"/>
              </a:defRPr>
            </a:lvl4pPr>
            <a:lvl5pPr>
              <a:defRPr sz="1875" b="0">
                <a:solidFill>
                  <a:srgbClr val="626B64"/>
                </a:solidFill>
                <a:latin typeface="Nimbus Sans"/>
                <a:ea typeface="Nimbus Sans"/>
                <a:cs typeface="Nimbus Sans"/>
              </a:defRPr>
            </a:lvl5pPr>
            <a:lvl6pPr>
              <a:defRPr sz="1875" b="0">
                <a:solidFill>
                  <a:srgbClr val="626B64"/>
                </a:solidFill>
                <a:latin typeface="Nimbus Sans"/>
                <a:ea typeface="Nimbus Sans"/>
                <a:cs typeface="Nimbus Sans"/>
              </a:defRPr>
            </a:lvl6pPr>
            <a:lvl7pPr>
              <a:defRPr sz="1875" b="0">
                <a:solidFill>
                  <a:srgbClr val="626B64"/>
                </a:solidFill>
                <a:latin typeface="Nimbus Sans"/>
                <a:ea typeface="Nimbus Sans"/>
                <a:cs typeface="Nimbus Sans"/>
              </a:defRPr>
            </a:lvl7pPr>
            <a:lvl8pPr>
              <a:defRPr sz="1875" b="0">
                <a:solidFill>
                  <a:srgbClr val="626B64"/>
                </a:solidFill>
                <a:latin typeface="Nimbus Sans"/>
                <a:ea typeface="Nimbus Sans"/>
                <a:cs typeface="Nimbus Sans"/>
              </a:defRPr>
            </a:lvl8pPr>
            <a:lvl9pPr>
              <a:defRPr sz="1875" b="0">
                <a:solidFill>
                  <a:srgbClr val="626B64"/>
                </a:solidFill>
                <a:latin typeface="Nimbus Sans"/>
                <a:ea typeface="Nimbus Sans"/>
                <a:cs typeface="Nimbus Sans"/>
              </a:defRPr>
            </a:lvl9pPr>
          </a:lstStyle>
          <a:p>
            <a:pPr>
              <a:defRPr sz="1875" b="0">
                <a:solidFill>
                  <a:srgbClr val="626B64"/>
                </a:solidFill>
                <a:latin typeface="Nimbus Sans"/>
                <a:ea typeface="Nimbus Sans"/>
                <a:cs typeface="Nimbus Sans"/>
              </a:defRPr>
            </a:pPr>
            <a:r>
              <a:rPr sz="1875" b="0">
                <a:solidFill>
                  <a:srgbClr val="626B64"/>
                </a:solidFill>
                <a:latin typeface="Nimbus Sans"/>
                <a:ea typeface="Nimbus Sans"/>
                <a:cs typeface="Nimbus Sans"/>
              </a:rPr>
              <a:t>Moving imagery</a:t>
            </a:r>
            <a:endParaRPr sz="1875" b="0">
              <a:solidFill>
                <a:srgbClr val="626B64"/>
              </a:solidFill>
              <a:latin typeface="Nimbus Sans"/>
              <a:ea typeface="Nimbus Sans"/>
              <a:cs typeface="Nimbus Sans"/>
            </a:endParaRPr>
          </a:p>
          <a:p>
            <a:pPr>
              <a:defRPr sz="1875" b="0">
                <a:solidFill>
                  <a:srgbClr val="626B64"/>
                </a:solidFill>
                <a:latin typeface="Nimbus Sans"/>
                <a:ea typeface="Nimbus Sans"/>
                <a:cs typeface="Nimbus Sans"/>
              </a:defRPr>
            </a:pPr>
            <a:r>
              <a:rPr sz="1875" b="0">
                <a:solidFill>
                  <a:srgbClr val="626B64"/>
                </a:solidFill>
                <a:latin typeface="Nimbus Sans"/>
                <a:ea typeface="Nimbus Sans"/>
                <a:cs typeface="Nimbus Sans"/>
              </a:rPr>
              <a:t>Same script and performances</a:t>
            </a:r>
            <a:endParaRPr sz="1875" b="0">
              <a:solidFill>
                <a:srgbClr val="626B64"/>
              </a:solidFill>
              <a:latin typeface="Nimbus Sans"/>
              <a:ea typeface="Nimbus Sans"/>
              <a:cs typeface="Nimbus Sans"/>
            </a:endParaRPr>
          </a:p>
        </p:txBody>
      </p:sp>
      <p:sp>
        <p:nvSpPr>
          <p:cNvPr id="14" name="merged-band-27"/>
          <p:cNvSpPr>
            <a14:cpLocks xmlns:a14="http://schemas.microsoft.com/office/drawing/2010/main" noGrp="1"/>
          </p:cNvSpPr>
          <p:nvPr/>
        </p:nvSpPr>
        <p:spPr>
          <a:xfrm>
            <a:off x="8191500" y="3181350"/>
            <a:ext cx="3390900" cy="57150"/>
          </a:xfrm>
          <a:prstGeom prst="rect">
            <a:avLst/>
          </a:prstGeom>
          <a:solidFill>
            <a:srgbClr val="087E77"/>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15" name="merged-text-28"/>
          <p:cNvSpPr>
            <a14:cpLocks xmlns:a14="http://schemas.microsoft.com/office/drawing/2010/main" noGrp="1"/>
          </p:cNvSpPr>
          <p:nvPr/>
        </p:nvSpPr>
        <p:spPr>
          <a:xfrm>
            <a:off x="8191500" y="3476625"/>
            <a:ext cx="3390900" cy="742950"/>
          </a:xfrm>
          <a:prstGeom prst="rect">
            <a:avLst/>
          </a:prstGeom>
          <a:noFill/>
          <a:ln w="0">
            <a:noFill/>
            <a:prstDash val="solid"/>
          </a:ln>
        </p:spPr>
        <p:txBody>
          <a:bodyPr lIns="0" tIns="0" rIns="0" bIns="0"/>
          <a:lstStyle>
            <a:defPPr>
              <a:defRPr sz="4350" b="0">
                <a:solidFill>
                  <a:srgbClr val="087E77"/>
                </a:solidFill>
                <a:latin typeface="Nimbus Sans"/>
                <a:ea typeface="Nimbus Sans"/>
                <a:cs typeface="Nimbus Sans"/>
              </a:defRPr>
            </a:defPPr>
            <a:lvl1pPr>
              <a:defRPr sz="4350" b="0">
                <a:solidFill>
                  <a:srgbClr val="087E77"/>
                </a:solidFill>
                <a:latin typeface="Nimbus Sans"/>
                <a:ea typeface="Nimbus Sans"/>
                <a:cs typeface="Nimbus Sans"/>
              </a:defRPr>
            </a:lvl1pPr>
            <a:lvl2pPr>
              <a:defRPr sz="4350" b="0">
                <a:solidFill>
                  <a:srgbClr val="087E77"/>
                </a:solidFill>
                <a:latin typeface="Nimbus Sans"/>
                <a:ea typeface="Nimbus Sans"/>
                <a:cs typeface="Nimbus Sans"/>
              </a:defRPr>
            </a:lvl2pPr>
            <a:lvl3pPr>
              <a:defRPr sz="4350" b="0">
                <a:solidFill>
                  <a:srgbClr val="087E77"/>
                </a:solidFill>
                <a:latin typeface="Nimbus Sans"/>
                <a:ea typeface="Nimbus Sans"/>
                <a:cs typeface="Nimbus Sans"/>
              </a:defRPr>
            </a:lvl3pPr>
            <a:lvl4pPr>
              <a:defRPr sz="4350" b="0">
                <a:solidFill>
                  <a:srgbClr val="087E77"/>
                </a:solidFill>
                <a:latin typeface="Nimbus Sans"/>
                <a:ea typeface="Nimbus Sans"/>
                <a:cs typeface="Nimbus Sans"/>
              </a:defRPr>
            </a:lvl4pPr>
            <a:lvl5pPr>
              <a:defRPr sz="4350" b="0">
                <a:solidFill>
                  <a:srgbClr val="087E77"/>
                </a:solidFill>
                <a:latin typeface="Nimbus Sans"/>
                <a:ea typeface="Nimbus Sans"/>
                <a:cs typeface="Nimbus Sans"/>
              </a:defRPr>
            </a:lvl5pPr>
            <a:lvl6pPr>
              <a:defRPr sz="4350" b="0">
                <a:solidFill>
                  <a:srgbClr val="087E77"/>
                </a:solidFill>
                <a:latin typeface="Nimbus Sans"/>
                <a:ea typeface="Nimbus Sans"/>
                <a:cs typeface="Nimbus Sans"/>
              </a:defRPr>
            </a:lvl6pPr>
            <a:lvl7pPr>
              <a:defRPr sz="4350" b="0">
                <a:solidFill>
                  <a:srgbClr val="087E77"/>
                </a:solidFill>
                <a:latin typeface="Nimbus Sans"/>
                <a:ea typeface="Nimbus Sans"/>
                <a:cs typeface="Nimbus Sans"/>
              </a:defRPr>
            </a:lvl7pPr>
            <a:lvl8pPr>
              <a:defRPr sz="4350" b="0">
                <a:solidFill>
                  <a:srgbClr val="087E77"/>
                </a:solidFill>
                <a:latin typeface="Nimbus Sans"/>
                <a:ea typeface="Nimbus Sans"/>
                <a:cs typeface="Nimbus Sans"/>
              </a:defRPr>
            </a:lvl8pPr>
            <a:lvl9pPr>
              <a:defRPr sz="4350" b="0">
                <a:solidFill>
                  <a:srgbClr val="087E77"/>
                </a:solidFill>
                <a:latin typeface="Nimbus Sans"/>
                <a:ea typeface="Nimbus Sans"/>
                <a:cs typeface="Nimbus Sans"/>
              </a:defRPr>
            </a:lvl9pPr>
          </a:lstStyle>
          <a:p>
            <a:pPr>
              <a:defRPr sz="4350" b="0">
                <a:solidFill>
                  <a:srgbClr val="087E77"/>
                </a:solidFill>
                <a:latin typeface="Nimbus Sans"/>
                <a:ea typeface="Nimbus Sans"/>
                <a:cs typeface="Nimbus Sans"/>
              </a:defRPr>
            </a:pPr>
            <a:r>
              <a:rPr sz="4350" b="0">
                <a:solidFill>
                  <a:srgbClr val="087E77"/>
                </a:solidFill>
                <a:latin typeface="Nimbus Sans"/>
                <a:ea typeface="Nimbus Sans"/>
                <a:cs typeface="Nimbus Sans"/>
              </a:rPr>
              <a:t>2026</a:t>
            </a:r>
            <a:endParaRPr sz="4350" b="0">
              <a:solidFill>
                <a:srgbClr val="087E77"/>
              </a:solidFill>
              <a:latin typeface="Nimbus Sans"/>
              <a:ea typeface="Nimbus Sans"/>
              <a:cs typeface="Nimbus Sans"/>
            </a:endParaRPr>
          </a:p>
        </p:txBody>
      </p:sp>
      <p:sp>
        <p:nvSpPr>
          <p:cNvPr id="16" name="merged-text-29"/>
          <p:cNvSpPr>
            <a14:cpLocks xmlns:a14="http://schemas.microsoft.com/office/drawing/2010/main" noGrp="1"/>
          </p:cNvSpPr>
          <p:nvPr/>
        </p:nvSpPr>
        <p:spPr>
          <a:xfrm>
            <a:off x="8191500" y="4391025"/>
            <a:ext cx="3390900" cy="447675"/>
          </a:xfrm>
          <a:prstGeom prst="rect">
            <a:avLst/>
          </a:prstGeom>
          <a:noFill/>
          <a:ln w="0">
            <a:noFill/>
            <a:prstDash val="solid"/>
          </a:ln>
        </p:spPr>
        <p:txBody>
          <a:bodyPr lIns="0" tIns="0" rIns="0" bIns="0"/>
          <a:lstStyle>
            <a:defPPr>
              <a:defRPr sz="2175" b="1">
                <a:solidFill>
                  <a:srgbClr val="303631"/>
                </a:solidFill>
                <a:latin typeface="Nimbus Sans"/>
                <a:ea typeface="Nimbus Sans"/>
                <a:cs typeface="Nimbus Sans"/>
              </a:defRPr>
            </a:defPPr>
            <a:lvl1pPr>
              <a:defRPr sz="2175" b="1">
                <a:solidFill>
                  <a:srgbClr val="303631"/>
                </a:solidFill>
                <a:latin typeface="Nimbus Sans"/>
                <a:ea typeface="Nimbus Sans"/>
                <a:cs typeface="Nimbus Sans"/>
              </a:defRPr>
            </a:lvl1pPr>
            <a:lvl2pPr>
              <a:defRPr sz="2175" b="1">
                <a:solidFill>
                  <a:srgbClr val="303631"/>
                </a:solidFill>
                <a:latin typeface="Nimbus Sans"/>
                <a:ea typeface="Nimbus Sans"/>
                <a:cs typeface="Nimbus Sans"/>
              </a:defRPr>
            </a:lvl2pPr>
            <a:lvl3pPr>
              <a:defRPr sz="2175" b="1">
                <a:solidFill>
                  <a:srgbClr val="303631"/>
                </a:solidFill>
                <a:latin typeface="Nimbus Sans"/>
                <a:ea typeface="Nimbus Sans"/>
                <a:cs typeface="Nimbus Sans"/>
              </a:defRPr>
            </a:lvl3pPr>
            <a:lvl4pPr>
              <a:defRPr sz="2175" b="1">
                <a:solidFill>
                  <a:srgbClr val="303631"/>
                </a:solidFill>
                <a:latin typeface="Nimbus Sans"/>
                <a:ea typeface="Nimbus Sans"/>
                <a:cs typeface="Nimbus Sans"/>
              </a:defRPr>
            </a:lvl4pPr>
            <a:lvl5pPr>
              <a:defRPr sz="2175" b="1">
                <a:solidFill>
                  <a:srgbClr val="303631"/>
                </a:solidFill>
                <a:latin typeface="Nimbus Sans"/>
                <a:ea typeface="Nimbus Sans"/>
                <a:cs typeface="Nimbus Sans"/>
              </a:defRPr>
            </a:lvl5pPr>
            <a:lvl6pPr>
              <a:defRPr sz="2175" b="1">
                <a:solidFill>
                  <a:srgbClr val="303631"/>
                </a:solidFill>
                <a:latin typeface="Nimbus Sans"/>
                <a:ea typeface="Nimbus Sans"/>
                <a:cs typeface="Nimbus Sans"/>
              </a:defRPr>
            </a:lvl6pPr>
            <a:lvl7pPr>
              <a:defRPr sz="2175" b="1">
                <a:solidFill>
                  <a:srgbClr val="303631"/>
                </a:solidFill>
                <a:latin typeface="Nimbus Sans"/>
                <a:ea typeface="Nimbus Sans"/>
                <a:cs typeface="Nimbus Sans"/>
              </a:defRPr>
            </a:lvl7pPr>
            <a:lvl8pPr>
              <a:defRPr sz="2175" b="1">
                <a:solidFill>
                  <a:srgbClr val="303631"/>
                </a:solidFill>
                <a:latin typeface="Nimbus Sans"/>
                <a:ea typeface="Nimbus Sans"/>
                <a:cs typeface="Nimbus Sans"/>
              </a:defRPr>
            </a:lvl8pPr>
            <a:lvl9pPr>
              <a:defRPr sz="2175" b="1">
                <a:solidFill>
                  <a:srgbClr val="303631"/>
                </a:solidFill>
                <a:latin typeface="Nimbus Sans"/>
                <a:ea typeface="Nimbus Sans"/>
                <a:cs typeface="Nimbus Sans"/>
              </a:defRPr>
            </a:lvl9pPr>
          </a:lstStyle>
          <a:p>
            <a:pPr>
              <a:defRPr sz="2175" b="1">
                <a:solidFill>
                  <a:srgbClr val="303631"/>
                </a:solidFill>
                <a:latin typeface="Nimbus Sans"/>
                <a:ea typeface="Nimbus Sans"/>
                <a:cs typeface="Nimbus Sans"/>
              </a:defRPr>
            </a:pPr>
            <a:r>
              <a:rPr sz="2175" b="1">
                <a:solidFill>
                  <a:srgbClr val="303631"/>
                </a:solidFill>
                <a:latin typeface="Nimbus Sans"/>
                <a:ea typeface="Nimbus Sans"/>
                <a:cs typeface="Nimbus Sans"/>
              </a:rPr>
              <a:t>Feature production</a:t>
            </a:r>
            <a:endParaRPr sz="2175" b="1">
              <a:solidFill>
                <a:srgbClr val="303631"/>
              </a:solidFill>
              <a:latin typeface="Nimbus Sans"/>
              <a:ea typeface="Nimbus Sans"/>
              <a:cs typeface="Nimbus Sans"/>
            </a:endParaRPr>
          </a:p>
        </p:txBody>
      </p:sp>
      <p:sp>
        <p:nvSpPr>
          <p:cNvPr id="17" name="merged-text-30"/>
          <p:cNvSpPr>
            <a14:cpLocks xmlns:a14="http://schemas.microsoft.com/office/drawing/2010/main" noGrp="1"/>
          </p:cNvSpPr>
          <p:nvPr/>
        </p:nvSpPr>
        <p:spPr>
          <a:xfrm>
            <a:off x="8191500" y="4933950"/>
            <a:ext cx="3390900" cy="809625"/>
          </a:xfrm>
          <a:prstGeom prst="rect">
            <a:avLst/>
          </a:prstGeom>
          <a:noFill/>
          <a:ln w="0">
            <a:noFill/>
            <a:prstDash val="solid"/>
          </a:ln>
        </p:spPr>
        <p:txBody>
          <a:bodyPr lIns="0" tIns="0" rIns="0" bIns="0"/>
          <a:lstStyle>
            <a:defPPr>
              <a:defRPr sz="1875" b="0">
                <a:solidFill>
                  <a:srgbClr val="626B64"/>
                </a:solidFill>
                <a:latin typeface="Nimbus Sans"/>
                <a:ea typeface="Nimbus Sans"/>
                <a:cs typeface="Nimbus Sans"/>
              </a:defRPr>
            </a:defPPr>
            <a:lvl1pPr>
              <a:defRPr sz="1875" b="0">
                <a:solidFill>
                  <a:srgbClr val="626B64"/>
                </a:solidFill>
                <a:latin typeface="Nimbus Sans"/>
                <a:ea typeface="Nimbus Sans"/>
                <a:cs typeface="Nimbus Sans"/>
              </a:defRPr>
            </a:lvl1pPr>
            <a:lvl2pPr>
              <a:defRPr sz="1875" b="0">
                <a:solidFill>
                  <a:srgbClr val="626B64"/>
                </a:solidFill>
                <a:latin typeface="Nimbus Sans"/>
                <a:ea typeface="Nimbus Sans"/>
                <a:cs typeface="Nimbus Sans"/>
              </a:defRPr>
            </a:lvl2pPr>
            <a:lvl3pPr>
              <a:defRPr sz="1875" b="0">
                <a:solidFill>
                  <a:srgbClr val="626B64"/>
                </a:solidFill>
                <a:latin typeface="Nimbus Sans"/>
                <a:ea typeface="Nimbus Sans"/>
                <a:cs typeface="Nimbus Sans"/>
              </a:defRPr>
            </a:lvl3pPr>
            <a:lvl4pPr>
              <a:defRPr sz="1875" b="0">
                <a:solidFill>
                  <a:srgbClr val="626B64"/>
                </a:solidFill>
                <a:latin typeface="Nimbus Sans"/>
                <a:ea typeface="Nimbus Sans"/>
                <a:cs typeface="Nimbus Sans"/>
              </a:defRPr>
            </a:lvl4pPr>
            <a:lvl5pPr>
              <a:defRPr sz="1875" b="0">
                <a:solidFill>
                  <a:srgbClr val="626B64"/>
                </a:solidFill>
                <a:latin typeface="Nimbus Sans"/>
                <a:ea typeface="Nimbus Sans"/>
                <a:cs typeface="Nimbus Sans"/>
              </a:defRPr>
            </a:lvl5pPr>
            <a:lvl6pPr>
              <a:defRPr sz="1875" b="0">
                <a:solidFill>
                  <a:srgbClr val="626B64"/>
                </a:solidFill>
                <a:latin typeface="Nimbus Sans"/>
                <a:ea typeface="Nimbus Sans"/>
                <a:cs typeface="Nimbus Sans"/>
              </a:defRPr>
            </a:lvl6pPr>
            <a:lvl7pPr>
              <a:defRPr sz="1875" b="0">
                <a:solidFill>
                  <a:srgbClr val="626B64"/>
                </a:solidFill>
                <a:latin typeface="Nimbus Sans"/>
                <a:ea typeface="Nimbus Sans"/>
                <a:cs typeface="Nimbus Sans"/>
              </a:defRPr>
            </a:lvl7pPr>
            <a:lvl8pPr>
              <a:defRPr sz="1875" b="0">
                <a:solidFill>
                  <a:srgbClr val="626B64"/>
                </a:solidFill>
                <a:latin typeface="Nimbus Sans"/>
                <a:ea typeface="Nimbus Sans"/>
                <a:cs typeface="Nimbus Sans"/>
              </a:defRPr>
            </a:lvl8pPr>
            <a:lvl9pPr>
              <a:defRPr sz="1875" b="0">
                <a:solidFill>
                  <a:srgbClr val="626B64"/>
                </a:solidFill>
                <a:latin typeface="Nimbus Sans"/>
                <a:ea typeface="Nimbus Sans"/>
                <a:cs typeface="Nimbus Sans"/>
              </a:defRPr>
            </a:lvl9pPr>
          </a:lstStyle>
          <a:p>
            <a:pPr>
              <a:defRPr sz="1875" b="0">
                <a:solidFill>
                  <a:srgbClr val="626B64"/>
                </a:solidFill>
                <a:latin typeface="Nimbus Sans"/>
                <a:ea typeface="Nimbus Sans"/>
                <a:cs typeface="Nimbus Sans"/>
              </a:defRPr>
            </a:pPr>
            <a:r>
              <a:rPr sz="1875" b="0">
                <a:solidFill>
                  <a:srgbClr val="626B64"/>
                </a:solidFill>
                <a:latin typeface="Nimbus Sans"/>
                <a:ea typeface="Nimbus Sans"/>
                <a:cs typeface="Nimbus Sans"/>
              </a:rPr>
              <a:t>Changing model environment</a:t>
            </a:r>
            <a:endParaRPr sz="1875" b="0">
              <a:solidFill>
                <a:srgbClr val="626B64"/>
              </a:solidFill>
              <a:latin typeface="Nimbus Sans"/>
              <a:ea typeface="Nimbus Sans"/>
              <a:cs typeface="Nimbus Sans"/>
            </a:endParaRPr>
          </a:p>
          <a:p>
            <a:pPr>
              <a:defRPr sz="1875" b="0">
                <a:solidFill>
                  <a:srgbClr val="626B64"/>
                </a:solidFill>
                <a:latin typeface="Nimbus Sans"/>
                <a:ea typeface="Nimbus Sans"/>
                <a:cs typeface="Nimbus Sans"/>
              </a:defRPr>
            </a:pPr>
            <a:r>
              <a:rPr sz="1875" b="0">
                <a:solidFill>
                  <a:srgbClr val="626B64"/>
                </a:solidFill>
                <a:latin typeface="Nimbus Sans"/>
                <a:ea typeface="Nimbus Sans"/>
                <a:cs typeface="Nimbus Sans"/>
              </a:rPr>
              <a:t>Workflow reconfiguration</a:t>
            </a:r>
            <a:endParaRPr sz="1875" b="0">
              <a:solidFill>
                <a:srgbClr val="626B64"/>
              </a:solidFill>
              <a:latin typeface="Nimbus Sans"/>
              <a:ea typeface="Nimbus Sans"/>
              <a:cs typeface="Nimbus Sans"/>
            </a:endParaRPr>
          </a:p>
        </p:txBody>
      </p:sp>
      <p:sp>
        <p:nvSpPr>
          <p:cNvPr id="18" name="merged-text-31"/>
          <p:cNvSpPr>
            <a14:cpLocks xmlns:a14="http://schemas.microsoft.com/office/drawing/2010/main" noGrp="1"/>
          </p:cNvSpPr>
          <p:nvPr/>
        </p:nvSpPr>
        <p:spPr>
          <a:xfrm>
            <a:off x="609600" y="6000750"/>
            <a:ext cx="10972800" cy="352425"/>
          </a:xfrm>
          <a:prstGeom prst="rect">
            <a:avLst/>
          </a:prstGeom>
          <a:noFill/>
          <a:ln w="0">
            <a:noFill/>
            <a:prstDash val="solid"/>
          </a:ln>
        </p:spPr>
        <p:txBody>
          <a:bodyPr lIns="0" tIns="0" rIns="0" bIns="0"/>
          <a:lstStyle>
            <a:defPPr>
              <a:defRPr sz="1650" b="0">
                <a:solidFill>
                  <a:srgbClr val="626B64"/>
                </a:solidFill>
                <a:latin typeface="Nimbus Sans"/>
                <a:ea typeface="Nimbus Sans"/>
                <a:cs typeface="Nimbus Sans"/>
              </a:defRPr>
            </a:defPPr>
            <a:lvl1pPr>
              <a:defRPr sz="1650" b="0">
                <a:solidFill>
                  <a:srgbClr val="626B64"/>
                </a:solidFill>
                <a:latin typeface="Nimbus Sans"/>
                <a:ea typeface="Nimbus Sans"/>
                <a:cs typeface="Nimbus Sans"/>
              </a:defRPr>
            </a:lvl1pPr>
            <a:lvl2pPr>
              <a:defRPr sz="1650" b="0">
                <a:solidFill>
                  <a:srgbClr val="626B64"/>
                </a:solidFill>
                <a:latin typeface="Nimbus Sans"/>
                <a:ea typeface="Nimbus Sans"/>
                <a:cs typeface="Nimbus Sans"/>
              </a:defRPr>
            </a:lvl2pPr>
            <a:lvl3pPr>
              <a:defRPr sz="1650" b="0">
                <a:solidFill>
                  <a:srgbClr val="626B64"/>
                </a:solidFill>
                <a:latin typeface="Nimbus Sans"/>
                <a:ea typeface="Nimbus Sans"/>
                <a:cs typeface="Nimbus Sans"/>
              </a:defRPr>
            </a:lvl3pPr>
            <a:lvl4pPr>
              <a:defRPr sz="1650" b="0">
                <a:solidFill>
                  <a:srgbClr val="626B64"/>
                </a:solidFill>
                <a:latin typeface="Nimbus Sans"/>
                <a:ea typeface="Nimbus Sans"/>
                <a:cs typeface="Nimbus Sans"/>
              </a:defRPr>
            </a:lvl4pPr>
            <a:lvl5pPr>
              <a:defRPr sz="1650" b="0">
                <a:solidFill>
                  <a:srgbClr val="626B64"/>
                </a:solidFill>
                <a:latin typeface="Nimbus Sans"/>
                <a:ea typeface="Nimbus Sans"/>
                <a:cs typeface="Nimbus Sans"/>
              </a:defRPr>
            </a:lvl5pPr>
            <a:lvl6pPr>
              <a:defRPr sz="1650" b="0">
                <a:solidFill>
                  <a:srgbClr val="626B64"/>
                </a:solidFill>
                <a:latin typeface="Nimbus Sans"/>
                <a:ea typeface="Nimbus Sans"/>
                <a:cs typeface="Nimbus Sans"/>
              </a:defRPr>
            </a:lvl6pPr>
            <a:lvl7pPr>
              <a:defRPr sz="1650" b="0">
                <a:solidFill>
                  <a:srgbClr val="626B64"/>
                </a:solidFill>
                <a:latin typeface="Nimbus Sans"/>
                <a:ea typeface="Nimbus Sans"/>
                <a:cs typeface="Nimbus Sans"/>
              </a:defRPr>
            </a:lvl7pPr>
            <a:lvl8pPr>
              <a:defRPr sz="1650" b="0">
                <a:solidFill>
                  <a:srgbClr val="626B64"/>
                </a:solidFill>
                <a:latin typeface="Nimbus Sans"/>
                <a:ea typeface="Nimbus Sans"/>
                <a:cs typeface="Nimbus Sans"/>
              </a:defRPr>
            </a:lvl8pPr>
            <a:lvl9pPr>
              <a:defRPr sz="1650" b="0">
                <a:solidFill>
                  <a:srgbClr val="626B64"/>
                </a:solidFill>
                <a:latin typeface="Nimbus Sans"/>
                <a:ea typeface="Nimbus Sans"/>
                <a:cs typeface="Nimbus Sans"/>
              </a:defRPr>
            </a:lvl9pPr>
          </a:lstStyle>
          <a:p>
            <a:pPr>
              <a:defRPr sz="1650" b="0">
                <a:solidFill>
                  <a:srgbClr val="626B64"/>
                </a:solidFill>
                <a:latin typeface="Nimbus Sans"/>
                <a:ea typeface="Nimbus Sans"/>
                <a:cs typeface="Nimbus Sans"/>
              </a:defRPr>
            </a:pPr>
            <a:r>
              <a:rPr sz="1650" b="0">
                <a:solidFill>
                  <a:srgbClr val="626B64"/>
                </a:solidFill>
                <a:latin typeface="Nimbus Sans"/>
                <a:ea typeface="Nimbus Sans"/>
                <a:cs typeface="Nimbus Sans"/>
              </a:rPr>
              <a:t>One project lineage; short-to-feature scale changes remain an alternative explanation.</a:t>
            </a:r>
            <a:endParaRPr sz="1650" b="0">
              <a:solidFill>
                <a:srgbClr val="626B64"/>
              </a:solidFill>
              <a:latin typeface="Nimbus Sans"/>
              <a:ea typeface="Nimbus Sans"/>
              <a:cs typeface="Nimbus Sans"/>
            </a:endParaRPr>
          </a:p>
        </p:txBody>
      </p:sp>
      <p:sp>
        <p:nvSpPr>
          <p:cNvPr id="19" name="merged-text-130"/>
          <p:cNvSpPr>
            <a14:cpLocks xmlns:a14="http://schemas.microsoft.com/office/drawing/2010/main" noGrp="1"/>
          </p:cNvSpPr>
          <p:nvPr/>
        </p:nvSpPr>
        <p:spPr>
          <a:xfrm>
            <a:off x="1428750" y="352425"/>
            <a:ext cx="9810750" cy="247650"/>
          </a:xfrm>
          <a:prstGeom prst="rect">
            <a:avLst/>
          </a:prstGeom>
          <a:noFill/>
          <a:ln w="0">
            <a:noFill/>
            <a:prstDash val="solid"/>
          </a:ln>
        </p:spPr>
        <p:txBody>
          <a:bodyPr lIns="0" tIns="0" rIns="0" bIns="0"/>
          <a:lstStyle>
            <a:defPPr>
              <a:defRPr sz="1200" b="1">
                <a:solidFill>
                  <a:srgbClr val="626B64"/>
                </a:solidFill>
                <a:latin typeface="Nimbus Sans"/>
                <a:ea typeface="Nimbus Sans"/>
                <a:cs typeface="Nimbus Sans"/>
              </a:defRPr>
            </a:defPPr>
            <a:lvl1pPr>
              <a:defRPr sz="1200" b="1">
                <a:solidFill>
                  <a:srgbClr val="626B64"/>
                </a:solidFill>
                <a:latin typeface="Nimbus Sans"/>
                <a:ea typeface="Nimbus Sans"/>
                <a:cs typeface="Nimbus Sans"/>
              </a:defRPr>
            </a:lvl1pPr>
            <a:lvl2pPr>
              <a:defRPr sz="1200" b="1">
                <a:solidFill>
                  <a:srgbClr val="626B64"/>
                </a:solidFill>
                <a:latin typeface="Nimbus Sans"/>
                <a:ea typeface="Nimbus Sans"/>
                <a:cs typeface="Nimbus Sans"/>
              </a:defRPr>
            </a:lvl2pPr>
            <a:lvl3pPr>
              <a:defRPr sz="1200" b="1">
                <a:solidFill>
                  <a:srgbClr val="626B64"/>
                </a:solidFill>
                <a:latin typeface="Nimbus Sans"/>
                <a:ea typeface="Nimbus Sans"/>
                <a:cs typeface="Nimbus Sans"/>
              </a:defRPr>
            </a:lvl3pPr>
            <a:lvl4pPr>
              <a:defRPr sz="1200" b="1">
                <a:solidFill>
                  <a:srgbClr val="626B64"/>
                </a:solidFill>
                <a:latin typeface="Nimbus Sans"/>
                <a:ea typeface="Nimbus Sans"/>
                <a:cs typeface="Nimbus Sans"/>
              </a:defRPr>
            </a:lvl4pPr>
            <a:lvl5pPr>
              <a:defRPr sz="1200" b="1">
                <a:solidFill>
                  <a:srgbClr val="626B64"/>
                </a:solidFill>
                <a:latin typeface="Nimbus Sans"/>
                <a:ea typeface="Nimbus Sans"/>
                <a:cs typeface="Nimbus Sans"/>
              </a:defRPr>
            </a:lvl5pPr>
            <a:lvl6pPr>
              <a:defRPr sz="1200" b="1">
                <a:solidFill>
                  <a:srgbClr val="626B64"/>
                </a:solidFill>
                <a:latin typeface="Nimbus Sans"/>
                <a:ea typeface="Nimbus Sans"/>
                <a:cs typeface="Nimbus Sans"/>
              </a:defRPr>
            </a:lvl6pPr>
            <a:lvl7pPr>
              <a:defRPr sz="1200" b="1">
                <a:solidFill>
                  <a:srgbClr val="626B64"/>
                </a:solidFill>
                <a:latin typeface="Nimbus Sans"/>
                <a:ea typeface="Nimbus Sans"/>
                <a:cs typeface="Nimbus Sans"/>
              </a:defRPr>
            </a:lvl7pPr>
            <a:lvl8pPr>
              <a:defRPr sz="1200" b="1">
                <a:solidFill>
                  <a:srgbClr val="626B64"/>
                </a:solidFill>
                <a:latin typeface="Nimbus Sans"/>
                <a:ea typeface="Nimbus Sans"/>
                <a:cs typeface="Nimbus Sans"/>
              </a:defRPr>
            </a:lvl8pPr>
            <a:lvl9pPr>
              <a:defRPr sz="1200" b="1">
                <a:solidFill>
                  <a:srgbClr val="626B64"/>
                </a:solidFill>
                <a:latin typeface="Nimbus Sans"/>
                <a:ea typeface="Nimbus Sans"/>
                <a:cs typeface="Nimbus Sans"/>
              </a:defRPr>
            </a:lvl9pPr>
          </a:lstStyle>
          <a:p>
            <a:pPr>
              <a:defRPr sz="1200" b="1">
                <a:solidFill>
                  <a:srgbClr val="626B64"/>
                </a:solidFill>
                <a:latin typeface="Nimbus Sans"/>
                <a:ea typeface="Nimbus Sans"/>
                <a:cs typeface="Nimbus Sans"/>
              </a:defRPr>
            </a:pPr>
            <a:r>
              <a:rPr sz="1200" b="1">
                <a:solidFill>
                  <a:srgbClr val="626B64"/>
                </a:solidFill>
                <a:latin typeface="Nimbus Sans"/>
                <a:ea typeface="Nimbus Sans"/>
                <a:cs typeface="Nimbus Sans"/>
              </a:rPr>
              <a:t>02  RESEARCH DESIGN</a:t>
            </a:r>
            <a:endParaRPr sz="1200" b="1">
              <a:solidFill>
                <a:srgbClr val="626B64"/>
              </a:solidFill>
              <a:latin typeface="Nimbus Sans"/>
              <a:ea typeface="Nimbus Sans"/>
              <a:cs typeface="Nimbus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p:sp>
        <p:nvSpPr>
          <p:cNvPr id="17" name="merged-band-32"/>
          <p:cNvSpPr>
            <a14:cpLocks xmlns:a14="http://schemas.microsoft.com/office/drawing/2010/main" noGrp="1"/>
          </p:cNvSpPr>
          <p:nvPr/>
        </p:nvSpPr>
        <p:spPr>
          <a:xfrm>
            <a:off x="609600" y="447675"/>
            <a:ext cx="590550" cy="762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2" name="merged-text-33"/>
          <p:cNvSpPr>
            <a14:cpLocks xmlns:a14="http://schemas.microsoft.com/office/drawing/2010/main" noGrp="1"/>
          </p:cNvSpPr>
          <p:nvPr/>
        </p:nvSpPr>
        <p:spPr>
          <a:xfrm>
            <a:off x="609600" y="781050"/>
            <a:ext cx="10972800" cy="685800"/>
          </a:xfrm>
          <a:prstGeom prst="rect">
            <a:avLst/>
          </a:prstGeom>
          <a:noFill/>
          <a:ln w="0">
            <a:noFill/>
            <a:prstDash val="solid"/>
          </a:ln>
        </p:spPr>
        <p:txBody>
          <a:bodyPr lIns="0" tIns="0" rIns="0" bIns="0"/>
          <a:lstStyle>
            <a:defPPr>
              <a:defRPr sz="3300" b="0">
                <a:solidFill>
                  <a:srgbClr val="303631"/>
                </a:solidFill>
                <a:latin typeface="Nimbus Sans"/>
                <a:ea typeface="Nimbus Sans"/>
                <a:cs typeface="Nimbus Sans"/>
              </a:defRPr>
            </a:defPPr>
            <a:lvl1pPr>
              <a:defRPr sz="3300" b="0">
                <a:solidFill>
                  <a:srgbClr val="303631"/>
                </a:solidFill>
                <a:latin typeface="Nimbus Sans"/>
                <a:ea typeface="Nimbus Sans"/>
                <a:cs typeface="Nimbus Sans"/>
              </a:defRPr>
            </a:lvl1pPr>
            <a:lvl2pPr>
              <a:defRPr sz="3300" b="0">
                <a:solidFill>
                  <a:srgbClr val="303631"/>
                </a:solidFill>
                <a:latin typeface="Nimbus Sans"/>
                <a:ea typeface="Nimbus Sans"/>
                <a:cs typeface="Nimbus Sans"/>
              </a:defRPr>
            </a:lvl2pPr>
            <a:lvl3pPr>
              <a:defRPr sz="3300" b="0">
                <a:solidFill>
                  <a:srgbClr val="303631"/>
                </a:solidFill>
                <a:latin typeface="Nimbus Sans"/>
                <a:ea typeface="Nimbus Sans"/>
                <a:cs typeface="Nimbus Sans"/>
              </a:defRPr>
            </a:lvl3pPr>
            <a:lvl4pPr>
              <a:defRPr sz="3300" b="0">
                <a:solidFill>
                  <a:srgbClr val="303631"/>
                </a:solidFill>
                <a:latin typeface="Nimbus Sans"/>
                <a:ea typeface="Nimbus Sans"/>
                <a:cs typeface="Nimbus Sans"/>
              </a:defRPr>
            </a:lvl4pPr>
            <a:lvl5pPr>
              <a:defRPr sz="3300" b="0">
                <a:solidFill>
                  <a:srgbClr val="303631"/>
                </a:solidFill>
                <a:latin typeface="Nimbus Sans"/>
                <a:ea typeface="Nimbus Sans"/>
                <a:cs typeface="Nimbus Sans"/>
              </a:defRPr>
            </a:lvl5pPr>
            <a:lvl6pPr>
              <a:defRPr sz="3300" b="0">
                <a:solidFill>
                  <a:srgbClr val="303631"/>
                </a:solidFill>
                <a:latin typeface="Nimbus Sans"/>
                <a:ea typeface="Nimbus Sans"/>
                <a:cs typeface="Nimbus Sans"/>
              </a:defRPr>
            </a:lvl6pPr>
            <a:lvl7pPr>
              <a:defRPr sz="3300" b="0">
                <a:solidFill>
                  <a:srgbClr val="303631"/>
                </a:solidFill>
                <a:latin typeface="Nimbus Sans"/>
                <a:ea typeface="Nimbus Sans"/>
                <a:cs typeface="Nimbus Sans"/>
              </a:defRPr>
            </a:lvl7pPr>
            <a:lvl8pPr>
              <a:defRPr sz="3300" b="0">
                <a:solidFill>
                  <a:srgbClr val="303631"/>
                </a:solidFill>
                <a:latin typeface="Nimbus Sans"/>
                <a:ea typeface="Nimbus Sans"/>
                <a:cs typeface="Nimbus Sans"/>
              </a:defRPr>
            </a:lvl8pPr>
            <a:lvl9pPr>
              <a:defRPr sz="3300" b="0">
                <a:solidFill>
                  <a:srgbClr val="303631"/>
                </a:solidFill>
                <a:latin typeface="Nimbus Sans"/>
                <a:ea typeface="Nimbus Sans"/>
                <a:cs typeface="Nimbus Sans"/>
              </a:defRPr>
            </a:lvl9pPr>
          </a:lstStyle>
          <a:p>
            <a:pPr>
              <a:defRPr sz="3300" b="0">
                <a:solidFill>
                  <a:srgbClr val="303631"/>
                </a:solidFill>
                <a:latin typeface="Nimbus Sans"/>
                <a:ea typeface="Nimbus Sans"/>
                <a:cs typeface="Nimbus Sans"/>
              </a:defRPr>
            </a:pPr>
            <a:r>
              <a:rPr sz="3300" b="0">
                <a:solidFill>
                  <a:srgbClr val="303631"/>
                </a:solidFill>
                <a:latin typeface="Nimbus Sans"/>
                <a:ea typeface="Nimbus Sans"/>
                <a:cs typeface="Nimbus Sans"/>
              </a:rPr>
              <a:t>Research design: evidence and comparison</a:t>
            </a:r>
            <a:endParaRPr sz="3300" b="0">
              <a:solidFill>
                <a:srgbClr val="303631"/>
              </a:solidFill>
              <a:latin typeface="Nimbus Sans"/>
              <a:ea typeface="Nimbus Sans"/>
              <a:cs typeface="Nimbus Sans"/>
            </a:endParaRPr>
          </a:p>
        </p:txBody>
      </p:sp>
      <p:sp>
        <p:nvSpPr>
          <p:cNvPr id="3" name="merged-text-34"/>
          <p:cNvSpPr>
            <a14:cpLocks xmlns:a14="http://schemas.microsoft.com/office/drawing/2010/main" noGrp="1"/>
          </p:cNvSpPr>
          <p:nvPr/>
        </p:nvSpPr>
        <p:spPr>
          <a:xfrm>
            <a:off x="609600" y="6467475"/>
            <a:ext cx="10001250" cy="190500"/>
          </a:xfrm>
          <a:prstGeom prst="rect">
            <a:avLst/>
          </a:prstGeom>
          <a:noFill/>
          <a:ln w="0">
            <a:noFill/>
            <a:prstDash val="solid"/>
          </a:ln>
        </p:spPr>
        <p:txBody>
          <a:bodyPr lIns="0" tIns="0" rIns="0" bIns="0"/>
          <a:lstStyle>
            <a:defPPr>
              <a:defRPr sz="975" b="0">
                <a:solidFill>
                  <a:srgbClr val="626B64"/>
                </a:solidFill>
                <a:latin typeface="Nimbus Sans"/>
                <a:ea typeface="Nimbus Sans"/>
                <a:cs typeface="Nimbus Sans"/>
              </a:defRPr>
            </a:defPPr>
            <a:lvl1pPr>
              <a:defRPr sz="975" b="0">
                <a:solidFill>
                  <a:srgbClr val="626B64"/>
                </a:solidFill>
                <a:latin typeface="Nimbus Sans"/>
                <a:ea typeface="Nimbus Sans"/>
                <a:cs typeface="Nimbus Sans"/>
              </a:defRPr>
            </a:lvl1pPr>
            <a:lvl2pPr>
              <a:defRPr sz="975" b="0">
                <a:solidFill>
                  <a:srgbClr val="626B64"/>
                </a:solidFill>
                <a:latin typeface="Nimbus Sans"/>
                <a:ea typeface="Nimbus Sans"/>
                <a:cs typeface="Nimbus Sans"/>
              </a:defRPr>
            </a:lvl2pPr>
            <a:lvl3pPr>
              <a:defRPr sz="975" b="0">
                <a:solidFill>
                  <a:srgbClr val="626B64"/>
                </a:solidFill>
                <a:latin typeface="Nimbus Sans"/>
                <a:ea typeface="Nimbus Sans"/>
                <a:cs typeface="Nimbus Sans"/>
              </a:defRPr>
            </a:lvl3pPr>
            <a:lvl4pPr>
              <a:defRPr sz="975" b="0">
                <a:solidFill>
                  <a:srgbClr val="626B64"/>
                </a:solidFill>
                <a:latin typeface="Nimbus Sans"/>
                <a:ea typeface="Nimbus Sans"/>
                <a:cs typeface="Nimbus Sans"/>
              </a:defRPr>
            </a:lvl4pPr>
            <a:lvl5pPr>
              <a:defRPr sz="975" b="0">
                <a:solidFill>
                  <a:srgbClr val="626B64"/>
                </a:solidFill>
                <a:latin typeface="Nimbus Sans"/>
                <a:ea typeface="Nimbus Sans"/>
                <a:cs typeface="Nimbus Sans"/>
              </a:defRPr>
            </a:lvl5pPr>
            <a:lvl6pPr>
              <a:defRPr sz="975" b="0">
                <a:solidFill>
                  <a:srgbClr val="626B64"/>
                </a:solidFill>
                <a:latin typeface="Nimbus Sans"/>
                <a:ea typeface="Nimbus Sans"/>
                <a:cs typeface="Nimbus Sans"/>
              </a:defRPr>
            </a:lvl6pPr>
            <a:lvl7pPr>
              <a:defRPr sz="975" b="0">
                <a:solidFill>
                  <a:srgbClr val="626B64"/>
                </a:solidFill>
                <a:latin typeface="Nimbus Sans"/>
                <a:ea typeface="Nimbus Sans"/>
                <a:cs typeface="Nimbus Sans"/>
              </a:defRPr>
            </a:lvl7pPr>
            <a:lvl8pPr>
              <a:defRPr sz="975" b="0">
                <a:solidFill>
                  <a:srgbClr val="626B64"/>
                </a:solidFill>
                <a:latin typeface="Nimbus Sans"/>
                <a:ea typeface="Nimbus Sans"/>
                <a:cs typeface="Nimbus Sans"/>
              </a:defRPr>
            </a:lvl8pPr>
            <a:lvl9pPr>
              <a:defRPr sz="975" b="0">
                <a:solidFill>
                  <a:srgbClr val="626B64"/>
                </a:solidFill>
                <a:latin typeface="Nimbus Sans"/>
                <a:ea typeface="Nimbus Sans"/>
                <a:cs typeface="Nimbus Sans"/>
              </a:defRPr>
            </a:lvl9pPr>
          </a:lstStyle>
          <a:p>
            <a:pPr>
              <a:defRPr sz="975" b="0">
                <a:solidFill>
                  <a:srgbClr val="626B64"/>
                </a:solidFill>
                <a:latin typeface="Nimbus Sans"/>
                <a:ea typeface="Nimbus Sans"/>
                <a:cs typeface="Nimbus Sans"/>
              </a:defRPr>
            </a:pPr>
            <a:r>
              <a:rPr sz="975" b="0">
                <a:solidFill>
                  <a:srgbClr val="626B64"/>
                </a:solidFill>
                <a:latin typeface="Nimbus Sans"/>
                <a:ea typeface="Nimbus Sans"/>
                <a:cs typeface="Nimbus Sans"/>
              </a:rPr>
              <a:t>Sources [5], [6], [7], [15], [S2]. Four dimensions applied to every phase.</a:t>
            </a:r>
            <a:endParaRPr sz="975" b="0">
              <a:solidFill>
                <a:srgbClr val="626B64"/>
              </a:solidFill>
              <a:latin typeface="Nimbus Sans"/>
              <a:ea typeface="Nimbus Sans"/>
              <a:cs typeface="Nimbus Sans"/>
            </a:endParaRPr>
          </a:p>
        </p:txBody>
      </p:sp>
      <p:sp>
        <p:nvSpPr>
          <p:cNvPr id="4" name="merged-text-35"/>
          <p:cNvSpPr>
            <a14:cpLocks xmlns:a14="http://schemas.microsoft.com/office/drawing/2010/main" noGrp="1"/>
          </p:cNvSpPr>
          <p:nvPr/>
        </p:nvSpPr>
        <p:spPr>
          <a:xfrm>
            <a:off x="11029950" y="6419850"/>
            <a:ext cx="552450" cy="247650"/>
          </a:xfrm>
          <a:prstGeom prst="rect">
            <a:avLst/>
          </a:prstGeom>
          <a:noFill/>
          <a:ln w="0">
            <a:noFill/>
            <a:prstDash val="solid"/>
          </a:ln>
        </p:spPr>
        <p:txBody>
          <a:bodyPr lIns="0" tIns="0" rIns="0" bIns="0"/>
          <a:lstStyle>
            <a:defPPr>
              <a:defRPr sz="1350" b="0">
                <a:solidFill>
                  <a:srgbClr val="626B64"/>
                </a:solidFill>
                <a:latin typeface="Nimbus Sans"/>
                <a:ea typeface="Nimbus Sans"/>
                <a:cs typeface="Nimbus Sans"/>
              </a:defRPr>
            </a:defPPr>
            <a:lvl1pPr>
              <a:defRPr sz="1350" b="0">
                <a:solidFill>
                  <a:srgbClr val="626B64"/>
                </a:solidFill>
                <a:latin typeface="Nimbus Sans"/>
                <a:ea typeface="Nimbus Sans"/>
                <a:cs typeface="Nimbus Sans"/>
              </a:defRPr>
            </a:lvl1pPr>
            <a:lvl2pPr>
              <a:defRPr sz="1350" b="0">
                <a:solidFill>
                  <a:srgbClr val="626B64"/>
                </a:solidFill>
                <a:latin typeface="Nimbus Sans"/>
                <a:ea typeface="Nimbus Sans"/>
                <a:cs typeface="Nimbus Sans"/>
              </a:defRPr>
            </a:lvl2pPr>
            <a:lvl3pPr>
              <a:defRPr sz="1350" b="0">
                <a:solidFill>
                  <a:srgbClr val="626B64"/>
                </a:solidFill>
                <a:latin typeface="Nimbus Sans"/>
                <a:ea typeface="Nimbus Sans"/>
                <a:cs typeface="Nimbus Sans"/>
              </a:defRPr>
            </a:lvl3pPr>
            <a:lvl4pPr>
              <a:defRPr sz="1350" b="0">
                <a:solidFill>
                  <a:srgbClr val="626B64"/>
                </a:solidFill>
                <a:latin typeface="Nimbus Sans"/>
                <a:ea typeface="Nimbus Sans"/>
                <a:cs typeface="Nimbus Sans"/>
              </a:defRPr>
            </a:lvl4pPr>
            <a:lvl5pPr>
              <a:defRPr sz="1350" b="0">
                <a:solidFill>
                  <a:srgbClr val="626B64"/>
                </a:solidFill>
                <a:latin typeface="Nimbus Sans"/>
                <a:ea typeface="Nimbus Sans"/>
                <a:cs typeface="Nimbus Sans"/>
              </a:defRPr>
            </a:lvl5pPr>
            <a:lvl6pPr>
              <a:defRPr sz="1350" b="0">
                <a:solidFill>
                  <a:srgbClr val="626B64"/>
                </a:solidFill>
                <a:latin typeface="Nimbus Sans"/>
                <a:ea typeface="Nimbus Sans"/>
                <a:cs typeface="Nimbus Sans"/>
              </a:defRPr>
            </a:lvl6pPr>
            <a:lvl7pPr>
              <a:defRPr sz="1350" b="0">
                <a:solidFill>
                  <a:srgbClr val="626B64"/>
                </a:solidFill>
                <a:latin typeface="Nimbus Sans"/>
                <a:ea typeface="Nimbus Sans"/>
                <a:cs typeface="Nimbus Sans"/>
              </a:defRPr>
            </a:lvl7pPr>
            <a:lvl8pPr>
              <a:defRPr sz="1350" b="0">
                <a:solidFill>
                  <a:srgbClr val="626B64"/>
                </a:solidFill>
                <a:latin typeface="Nimbus Sans"/>
                <a:ea typeface="Nimbus Sans"/>
                <a:cs typeface="Nimbus Sans"/>
              </a:defRPr>
            </a:lvl8pPr>
            <a:lvl9pPr>
              <a:defRPr sz="1350" b="0">
                <a:solidFill>
                  <a:srgbClr val="626B64"/>
                </a:solidFill>
                <a:latin typeface="Nimbus Sans"/>
                <a:ea typeface="Nimbus Sans"/>
                <a:cs typeface="Nimbus Sans"/>
              </a:defRPr>
            </a:lvl9pPr>
          </a:lstStyle>
          <a:p>
            <a:pPr>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04</a:t>
            </a:r>
            <a:endParaRPr sz="1350" b="0">
              <a:solidFill>
                <a:srgbClr val="626B64"/>
              </a:solidFill>
              <a:latin typeface="Nimbus Sans"/>
              <a:ea typeface="Nimbus Sans"/>
              <a:cs typeface="Nimbus Sans"/>
            </a:endParaRPr>
          </a:p>
        </p:txBody>
      </p:sp>
      <p:sp>
        <p:nvSpPr>
          <p:cNvPr id="5" name="merged-text-36"/>
          <p:cNvSpPr>
            <a14:cpLocks xmlns:a14="http://schemas.microsoft.com/office/drawing/2010/main" noGrp="1"/>
          </p:cNvSpPr>
          <p:nvPr/>
        </p:nvSpPr>
        <p:spPr>
          <a:xfrm>
            <a:off x="609600" y="1676400"/>
            <a:ext cx="4762500" cy="409575"/>
          </a:xfrm>
          <a:prstGeom prst="rect">
            <a:avLst/>
          </a:prstGeom>
          <a:noFill/>
          <a:ln w="0">
            <a:noFill/>
            <a:prstDash val="solid"/>
          </a:ln>
        </p:spPr>
        <p:txBody>
          <a:bodyPr lIns="0" tIns="0" rIns="0" bIns="0"/>
          <a:lstStyle>
            <a:defPPr>
              <a:defRPr sz="2175" b="1">
                <a:solidFill>
                  <a:srgbClr val="303631"/>
                </a:solidFill>
                <a:latin typeface="Nimbus Sans"/>
                <a:ea typeface="Nimbus Sans"/>
                <a:cs typeface="Nimbus Sans"/>
              </a:defRPr>
            </a:defPPr>
            <a:lvl1pPr>
              <a:defRPr sz="2175" b="1">
                <a:solidFill>
                  <a:srgbClr val="303631"/>
                </a:solidFill>
                <a:latin typeface="Nimbus Sans"/>
                <a:ea typeface="Nimbus Sans"/>
                <a:cs typeface="Nimbus Sans"/>
              </a:defRPr>
            </a:lvl1pPr>
            <a:lvl2pPr>
              <a:defRPr sz="2175" b="1">
                <a:solidFill>
                  <a:srgbClr val="303631"/>
                </a:solidFill>
                <a:latin typeface="Nimbus Sans"/>
                <a:ea typeface="Nimbus Sans"/>
                <a:cs typeface="Nimbus Sans"/>
              </a:defRPr>
            </a:lvl2pPr>
            <a:lvl3pPr>
              <a:defRPr sz="2175" b="1">
                <a:solidFill>
                  <a:srgbClr val="303631"/>
                </a:solidFill>
                <a:latin typeface="Nimbus Sans"/>
                <a:ea typeface="Nimbus Sans"/>
                <a:cs typeface="Nimbus Sans"/>
              </a:defRPr>
            </a:lvl3pPr>
            <a:lvl4pPr>
              <a:defRPr sz="2175" b="1">
                <a:solidFill>
                  <a:srgbClr val="303631"/>
                </a:solidFill>
                <a:latin typeface="Nimbus Sans"/>
                <a:ea typeface="Nimbus Sans"/>
                <a:cs typeface="Nimbus Sans"/>
              </a:defRPr>
            </a:lvl4pPr>
            <a:lvl5pPr>
              <a:defRPr sz="2175" b="1">
                <a:solidFill>
                  <a:srgbClr val="303631"/>
                </a:solidFill>
                <a:latin typeface="Nimbus Sans"/>
                <a:ea typeface="Nimbus Sans"/>
                <a:cs typeface="Nimbus Sans"/>
              </a:defRPr>
            </a:lvl5pPr>
            <a:lvl6pPr>
              <a:defRPr sz="2175" b="1">
                <a:solidFill>
                  <a:srgbClr val="303631"/>
                </a:solidFill>
                <a:latin typeface="Nimbus Sans"/>
                <a:ea typeface="Nimbus Sans"/>
                <a:cs typeface="Nimbus Sans"/>
              </a:defRPr>
            </a:lvl6pPr>
            <a:lvl7pPr>
              <a:defRPr sz="2175" b="1">
                <a:solidFill>
                  <a:srgbClr val="303631"/>
                </a:solidFill>
                <a:latin typeface="Nimbus Sans"/>
                <a:ea typeface="Nimbus Sans"/>
                <a:cs typeface="Nimbus Sans"/>
              </a:defRPr>
            </a:lvl7pPr>
            <a:lvl8pPr>
              <a:defRPr sz="2175" b="1">
                <a:solidFill>
                  <a:srgbClr val="303631"/>
                </a:solidFill>
                <a:latin typeface="Nimbus Sans"/>
                <a:ea typeface="Nimbus Sans"/>
                <a:cs typeface="Nimbus Sans"/>
              </a:defRPr>
            </a:lvl8pPr>
            <a:lvl9pPr>
              <a:defRPr sz="2175" b="1">
                <a:solidFill>
                  <a:srgbClr val="303631"/>
                </a:solidFill>
                <a:latin typeface="Nimbus Sans"/>
                <a:ea typeface="Nimbus Sans"/>
                <a:cs typeface="Nimbus Sans"/>
              </a:defRPr>
            </a:lvl9pPr>
          </a:lstStyle>
          <a:p>
            <a:pPr>
              <a:defRPr sz="2175" b="1">
                <a:solidFill>
                  <a:srgbClr val="303631"/>
                </a:solidFill>
                <a:latin typeface="Nimbus Sans"/>
                <a:ea typeface="Nimbus Sans"/>
                <a:cs typeface="Nimbus Sans"/>
              </a:defRPr>
            </a:pPr>
            <a:r>
              <a:rPr sz="2175" b="1">
                <a:solidFill>
                  <a:srgbClr val="303631"/>
                </a:solidFill>
                <a:latin typeface="Nimbus Sans"/>
                <a:ea typeface="Nimbus Sans"/>
                <a:cs typeface="Nimbus Sans"/>
              </a:rPr>
              <a:t>Public documentary evidence</a:t>
            </a:r>
            <a:endParaRPr sz="2175" b="1">
              <a:solidFill>
                <a:srgbClr val="303631"/>
              </a:solidFill>
              <a:latin typeface="Nimbus Sans"/>
              <a:ea typeface="Nimbus Sans"/>
              <a:cs typeface="Nimbus Sans"/>
            </a:endParaRPr>
          </a:p>
        </p:txBody>
      </p:sp>
      <p:sp>
        <p:nvSpPr>
          <p:cNvPr id="6" name="merged-text-37"/>
          <p:cNvSpPr>
            <a14:cpLocks xmlns:a14="http://schemas.microsoft.com/office/drawing/2010/main" noGrp="1"/>
          </p:cNvSpPr>
          <p:nvPr/>
        </p:nvSpPr>
        <p:spPr>
          <a:xfrm>
            <a:off x="609600" y="2352675"/>
            <a:ext cx="4381500" cy="400050"/>
          </a:xfrm>
          <a:prstGeom prst="rect">
            <a:avLst/>
          </a:prstGeom>
          <a:noFill/>
          <a:ln w="0">
            <a:noFill/>
            <a:prstDash val="solid"/>
          </a:ln>
        </p:spPr>
        <p:txBody>
          <a:bodyPr lIns="0" tIns="0" rIns="0" bIns="0"/>
          <a:lstStyle>
            <a:defPPr>
              <a:defRPr sz="1950" b="1">
                <a:solidFill>
                  <a:srgbClr val="303631"/>
                </a:solidFill>
                <a:latin typeface="Nimbus Sans"/>
                <a:ea typeface="Nimbus Sans"/>
                <a:cs typeface="Nimbus Sans"/>
              </a:defRPr>
            </a:defPPr>
            <a:lvl1pPr>
              <a:defRPr sz="1950" b="1">
                <a:solidFill>
                  <a:srgbClr val="303631"/>
                </a:solidFill>
                <a:latin typeface="Nimbus Sans"/>
                <a:ea typeface="Nimbus Sans"/>
                <a:cs typeface="Nimbus Sans"/>
              </a:defRPr>
            </a:lvl1pPr>
            <a:lvl2pPr>
              <a:defRPr sz="1950" b="1">
                <a:solidFill>
                  <a:srgbClr val="303631"/>
                </a:solidFill>
                <a:latin typeface="Nimbus Sans"/>
                <a:ea typeface="Nimbus Sans"/>
                <a:cs typeface="Nimbus Sans"/>
              </a:defRPr>
            </a:lvl2pPr>
            <a:lvl3pPr>
              <a:defRPr sz="1950" b="1">
                <a:solidFill>
                  <a:srgbClr val="303631"/>
                </a:solidFill>
                <a:latin typeface="Nimbus Sans"/>
                <a:ea typeface="Nimbus Sans"/>
                <a:cs typeface="Nimbus Sans"/>
              </a:defRPr>
            </a:lvl3pPr>
            <a:lvl4pPr>
              <a:defRPr sz="1950" b="1">
                <a:solidFill>
                  <a:srgbClr val="303631"/>
                </a:solidFill>
                <a:latin typeface="Nimbus Sans"/>
                <a:ea typeface="Nimbus Sans"/>
                <a:cs typeface="Nimbus Sans"/>
              </a:defRPr>
            </a:lvl4pPr>
            <a:lvl5pPr>
              <a:defRPr sz="1950" b="1">
                <a:solidFill>
                  <a:srgbClr val="303631"/>
                </a:solidFill>
                <a:latin typeface="Nimbus Sans"/>
                <a:ea typeface="Nimbus Sans"/>
                <a:cs typeface="Nimbus Sans"/>
              </a:defRPr>
            </a:lvl5pPr>
            <a:lvl6pPr>
              <a:defRPr sz="1950" b="1">
                <a:solidFill>
                  <a:srgbClr val="303631"/>
                </a:solidFill>
                <a:latin typeface="Nimbus Sans"/>
                <a:ea typeface="Nimbus Sans"/>
                <a:cs typeface="Nimbus Sans"/>
              </a:defRPr>
            </a:lvl6pPr>
            <a:lvl7pPr>
              <a:defRPr sz="1950" b="1">
                <a:solidFill>
                  <a:srgbClr val="303631"/>
                </a:solidFill>
                <a:latin typeface="Nimbus Sans"/>
                <a:ea typeface="Nimbus Sans"/>
                <a:cs typeface="Nimbus Sans"/>
              </a:defRPr>
            </a:lvl7pPr>
            <a:lvl8pPr>
              <a:defRPr sz="1950" b="1">
                <a:solidFill>
                  <a:srgbClr val="303631"/>
                </a:solidFill>
                <a:latin typeface="Nimbus Sans"/>
                <a:ea typeface="Nimbus Sans"/>
                <a:cs typeface="Nimbus Sans"/>
              </a:defRPr>
            </a:lvl8pPr>
            <a:lvl9pPr>
              <a:defRPr sz="1950" b="1">
                <a:solidFill>
                  <a:srgbClr val="303631"/>
                </a:solidFill>
                <a:latin typeface="Nimbus Sans"/>
                <a:ea typeface="Nimbus Sans"/>
                <a:cs typeface="Nimbus Sans"/>
              </a:defRPr>
            </a:lvl9pPr>
          </a:lstStyle>
          <a:p>
            <a:pPr>
              <a:defRPr sz="1950" b="1">
                <a:solidFill>
                  <a:srgbClr val="303631"/>
                </a:solidFill>
                <a:latin typeface="Nimbus Sans"/>
                <a:ea typeface="Nimbus Sans"/>
                <a:cs typeface="Nimbus Sans"/>
              </a:defRPr>
            </a:pPr>
            <a:r>
              <a:rPr sz="1950" b="1">
                <a:solidFill>
                  <a:srgbClr val="303631"/>
                </a:solidFill>
                <a:latin typeface="Nimbus Sans"/>
                <a:ea typeface="Nimbus Sans"/>
                <a:cs typeface="Nimbus Sans"/>
              </a:rPr>
              <a:t>Creator interviews</a:t>
            </a:r>
            <a:endParaRPr sz="1950" b="1">
              <a:solidFill>
                <a:srgbClr val="303631"/>
              </a:solidFill>
              <a:latin typeface="Nimbus Sans"/>
              <a:ea typeface="Nimbus Sans"/>
              <a:cs typeface="Nimbus Sans"/>
            </a:endParaRPr>
          </a:p>
        </p:txBody>
      </p:sp>
      <p:sp>
        <p:nvSpPr>
          <p:cNvPr id="7" name="merged-text-38"/>
          <p:cNvSpPr>
            <a14:cpLocks xmlns:a14="http://schemas.microsoft.com/office/drawing/2010/main" noGrp="1"/>
          </p:cNvSpPr>
          <p:nvPr/>
        </p:nvSpPr>
        <p:spPr>
          <a:xfrm>
            <a:off x="609600" y="2762250"/>
            <a:ext cx="4476750" cy="581025"/>
          </a:xfrm>
          <a:prstGeom prst="rect">
            <a:avLst/>
          </a:prstGeom>
          <a:noFill/>
          <a:ln w="0">
            <a:noFill/>
            <a:prstDash val="solid"/>
          </a:ln>
        </p:spPr>
        <p:txBody>
          <a:bodyPr lIns="0" tIns="0" rIns="0" bIns="0"/>
          <a:lstStyle>
            <a:defPPr>
              <a:defRPr sz="1800" b="0">
                <a:solidFill>
                  <a:srgbClr val="626B64"/>
                </a:solidFill>
                <a:latin typeface="Nimbus Sans"/>
                <a:ea typeface="Nimbus Sans"/>
                <a:cs typeface="Nimbus Sans"/>
              </a:defRPr>
            </a:defPPr>
            <a:lvl1pPr>
              <a:defRPr sz="1800" b="0">
                <a:solidFill>
                  <a:srgbClr val="626B64"/>
                </a:solidFill>
                <a:latin typeface="Nimbus Sans"/>
                <a:ea typeface="Nimbus Sans"/>
                <a:cs typeface="Nimbus Sans"/>
              </a:defRPr>
            </a:lvl1pPr>
            <a:lvl2pPr>
              <a:defRPr sz="1800" b="0">
                <a:solidFill>
                  <a:srgbClr val="626B64"/>
                </a:solidFill>
                <a:latin typeface="Nimbus Sans"/>
                <a:ea typeface="Nimbus Sans"/>
                <a:cs typeface="Nimbus Sans"/>
              </a:defRPr>
            </a:lvl2pPr>
            <a:lvl3pPr>
              <a:defRPr sz="1800" b="0">
                <a:solidFill>
                  <a:srgbClr val="626B64"/>
                </a:solidFill>
                <a:latin typeface="Nimbus Sans"/>
                <a:ea typeface="Nimbus Sans"/>
                <a:cs typeface="Nimbus Sans"/>
              </a:defRPr>
            </a:lvl3pPr>
            <a:lvl4pPr>
              <a:defRPr sz="1800" b="0">
                <a:solidFill>
                  <a:srgbClr val="626B64"/>
                </a:solidFill>
                <a:latin typeface="Nimbus Sans"/>
                <a:ea typeface="Nimbus Sans"/>
                <a:cs typeface="Nimbus Sans"/>
              </a:defRPr>
            </a:lvl4pPr>
            <a:lvl5pPr>
              <a:defRPr sz="1800" b="0">
                <a:solidFill>
                  <a:srgbClr val="626B64"/>
                </a:solidFill>
                <a:latin typeface="Nimbus Sans"/>
                <a:ea typeface="Nimbus Sans"/>
                <a:cs typeface="Nimbus Sans"/>
              </a:defRPr>
            </a:lvl5pPr>
            <a:lvl6pPr>
              <a:defRPr sz="1800" b="0">
                <a:solidFill>
                  <a:srgbClr val="626B64"/>
                </a:solidFill>
                <a:latin typeface="Nimbus Sans"/>
                <a:ea typeface="Nimbus Sans"/>
                <a:cs typeface="Nimbus Sans"/>
              </a:defRPr>
            </a:lvl6pPr>
            <a:lvl7pPr>
              <a:defRPr sz="1800" b="0">
                <a:solidFill>
                  <a:srgbClr val="626B64"/>
                </a:solidFill>
                <a:latin typeface="Nimbus Sans"/>
                <a:ea typeface="Nimbus Sans"/>
                <a:cs typeface="Nimbus Sans"/>
              </a:defRPr>
            </a:lvl7pPr>
            <a:lvl8pPr>
              <a:defRPr sz="1800" b="0">
                <a:solidFill>
                  <a:srgbClr val="626B64"/>
                </a:solidFill>
                <a:latin typeface="Nimbus Sans"/>
                <a:ea typeface="Nimbus Sans"/>
                <a:cs typeface="Nimbus Sans"/>
              </a:defRPr>
            </a:lvl8pPr>
            <a:lvl9pPr>
              <a:defRPr sz="1800" b="0">
                <a:solidFill>
                  <a:srgbClr val="626B64"/>
                </a:solidFill>
                <a:latin typeface="Nimbus Sans"/>
                <a:ea typeface="Nimbus Sans"/>
                <a:cs typeface="Nimbus Sans"/>
              </a:defRPr>
            </a:lvl9pPr>
          </a:lstStyle>
          <a:p>
            <a:pPr>
              <a:defRPr sz="1800" b="0">
                <a:solidFill>
                  <a:srgbClr val="626B64"/>
                </a:solidFill>
                <a:latin typeface="Nimbus Sans"/>
                <a:ea typeface="Nimbus Sans"/>
                <a:cs typeface="Nimbus Sans"/>
              </a:defRPr>
            </a:pPr>
            <a:r>
              <a:rPr sz="1800" b="0">
                <a:solidFill>
                  <a:srgbClr val="626B64"/>
                </a:solidFill>
                <a:latin typeface="Nimbus Sans"/>
                <a:ea typeface="Nimbus Sans"/>
                <a:cs typeface="Nimbus Sans"/>
              </a:rPr>
              <a:t>Reported tools and human tasks</a:t>
            </a:r>
            <a:endParaRPr sz="1800" b="0">
              <a:solidFill>
                <a:srgbClr val="626B64"/>
              </a:solidFill>
              <a:latin typeface="Nimbus Sans"/>
              <a:ea typeface="Nimbus Sans"/>
              <a:cs typeface="Nimbus Sans"/>
            </a:endParaRPr>
          </a:p>
        </p:txBody>
      </p:sp>
      <p:sp>
        <p:nvSpPr>
          <p:cNvPr id="8" name="merged-text-39"/>
          <p:cNvSpPr>
            <a14:cpLocks xmlns:a14="http://schemas.microsoft.com/office/drawing/2010/main" noGrp="1"/>
          </p:cNvSpPr>
          <p:nvPr/>
        </p:nvSpPr>
        <p:spPr>
          <a:xfrm>
            <a:off x="609600" y="3343275"/>
            <a:ext cx="4381500" cy="400050"/>
          </a:xfrm>
          <a:prstGeom prst="rect">
            <a:avLst/>
          </a:prstGeom>
          <a:noFill/>
          <a:ln w="0">
            <a:noFill/>
            <a:prstDash val="solid"/>
          </a:ln>
        </p:spPr>
        <p:txBody>
          <a:bodyPr lIns="0" tIns="0" rIns="0" bIns="0"/>
          <a:lstStyle>
            <a:defPPr>
              <a:defRPr sz="1950" b="1">
                <a:solidFill>
                  <a:srgbClr val="303631"/>
                </a:solidFill>
                <a:latin typeface="Nimbus Sans"/>
                <a:ea typeface="Nimbus Sans"/>
                <a:cs typeface="Nimbus Sans"/>
              </a:defRPr>
            </a:defPPr>
            <a:lvl1pPr>
              <a:defRPr sz="1950" b="1">
                <a:solidFill>
                  <a:srgbClr val="303631"/>
                </a:solidFill>
                <a:latin typeface="Nimbus Sans"/>
                <a:ea typeface="Nimbus Sans"/>
                <a:cs typeface="Nimbus Sans"/>
              </a:defRPr>
            </a:lvl1pPr>
            <a:lvl2pPr>
              <a:defRPr sz="1950" b="1">
                <a:solidFill>
                  <a:srgbClr val="303631"/>
                </a:solidFill>
                <a:latin typeface="Nimbus Sans"/>
                <a:ea typeface="Nimbus Sans"/>
                <a:cs typeface="Nimbus Sans"/>
              </a:defRPr>
            </a:lvl2pPr>
            <a:lvl3pPr>
              <a:defRPr sz="1950" b="1">
                <a:solidFill>
                  <a:srgbClr val="303631"/>
                </a:solidFill>
                <a:latin typeface="Nimbus Sans"/>
                <a:ea typeface="Nimbus Sans"/>
                <a:cs typeface="Nimbus Sans"/>
              </a:defRPr>
            </a:lvl3pPr>
            <a:lvl4pPr>
              <a:defRPr sz="1950" b="1">
                <a:solidFill>
                  <a:srgbClr val="303631"/>
                </a:solidFill>
                <a:latin typeface="Nimbus Sans"/>
                <a:ea typeface="Nimbus Sans"/>
                <a:cs typeface="Nimbus Sans"/>
              </a:defRPr>
            </a:lvl4pPr>
            <a:lvl5pPr>
              <a:defRPr sz="1950" b="1">
                <a:solidFill>
                  <a:srgbClr val="303631"/>
                </a:solidFill>
                <a:latin typeface="Nimbus Sans"/>
                <a:ea typeface="Nimbus Sans"/>
                <a:cs typeface="Nimbus Sans"/>
              </a:defRPr>
            </a:lvl5pPr>
            <a:lvl6pPr>
              <a:defRPr sz="1950" b="1">
                <a:solidFill>
                  <a:srgbClr val="303631"/>
                </a:solidFill>
                <a:latin typeface="Nimbus Sans"/>
                <a:ea typeface="Nimbus Sans"/>
                <a:cs typeface="Nimbus Sans"/>
              </a:defRPr>
            </a:lvl6pPr>
            <a:lvl7pPr>
              <a:defRPr sz="1950" b="1">
                <a:solidFill>
                  <a:srgbClr val="303631"/>
                </a:solidFill>
                <a:latin typeface="Nimbus Sans"/>
                <a:ea typeface="Nimbus Sans"/>
                <a:cs typeface="Nimbus Sans"/>
              </a:defRPr>
            </a:lvl7pPr>
            <a:lvl8pPr>
              <a:defRPr sz="1950" b="1">
                <a:solidFill>
                  <a:srgbClr val="303631"/>
                </a:solidFill>
                <a:latin typeface="Nimbus Sans"/>
                <a:ea typeface="Nimbus Sans"/>
                <a:cs typeface="Nimbus Sans"/>
              </a:defRPr>
            </a:lvl8pPr>
            <a:lvl9pPr>
              <a:defRPr sz="1950" b="1">
                <a:solidFill>
                  <a:srgbClr val="303631"/>
                </a:solidFill>
                <a:latin typeface="Nimbus Sans"/>
                <a:ea typeface="Nimbus Sans"/>
                <a:cs typeface="Nimbus Sans"/>
              </a:defRPr>
            </a:lvl9pPr>
          </a:lstStyle>
          <a:p>
            <a:pPr>
              <a:defRPr sz="1950" b="1">
                <a:solidFill>
                  <a:srgbClr val="303631"/>
                </a:solidFill>
                <a:latin typeface="Nimbus Sans"/>
                <a:ea typeface="Nimbus Sans"/>
                <a:cs typeface="Nimbus Sans"/>
              </a:defRPr>
            </a:pPr>
            <a:r>
              <a:rPr sz="1950" b="1">
                <a:solidFill>
                  <a:srgbClr val="303631"/>
                </a:solidFill>
                <a:latin typeface="Nimbus Sans"/>
                <a:ea typeface="Nimbus Sans"/>
                <a:cs typeface="Nimbus Sans"/>
              </a:rPr>
              <a:t>Production reporting</a:t>
            </a:r>
            <a:endParaRPr sz="1950" b="1">
              <a:solidFill>
                <a:srgbClr val="303631"/>
              </a:solidFill>
              <a:latin typeface="Nimbus Sans"/>
              <a:ea typeface="Nimbus Sans"/>
              <a:cs typeface="Nimbus Sans"/>
            </a:endParaRPr>
          </a:p>
        </p:txBody>
      </p:sp>
      <p:sp>
        <p:nvSpPr>
          <p:cNvPr id="9" name="merged-text-40"/>
          <p:cNvSpPr>
            <a14:cpLocks xmlns:a14="http://schemas.microsoft.com/office/drawing/2010/main" noGrp="1"/>
          </p:cNvSpPr>
          <p:nvPr/>
        </p:nvSpPr>
        <p:spPr>
          <a:xfrm>
            <a:off x="609600" y="3752850"/>
            <a:ext cx="4476750" cy="581025"/>
          </a:xfrm>
          <a:prstGeom prst="rect">
            <a:avLst/>
          </a:prstGeom>
          <a:noFill/>
          <a:ln w="0">
            <a:noFill/>
            <a:prstDash val="solid"/>
          </a:ln>
        </p:spPr>
        <p:txBody>
          <a:bodyPr lIns="0" tIns="0" rIns="0" bIns="0"/>
          <a:lstStyle>
            <a:defPPr>
              <a:defRPr sz="1800" b="0">
                <a:solidFill>
                  <a:srgbClr val="626B64"/>
                </a:solidFill>
                <a:latin typeface="Nimbus Sans"/>
                <a:ea typeface="Nimbus Sans"/>
                <a:cs typeface="Nimbus Sans"/>
              </a:defRPr>
            </a:defPPr>
            <a:lvl1pPr>
              <a:defRPr sz="1800" b="0">
                <a:solidFill>
                  <a:srgbClr val="626B64"/>
                </a:solidFill>
                <a:latin typeface="Nimbus Sans"/>
                <a:ea typeface="Nimbus Sans"/>
                <a:cs typeface="Nimbus Sans"/>
              </a:defRPr>
            </a:lvl1pPr>
            <a:lvl2pPr>
              <a:defRPr sz="1800" b="0">
                <a:solidFill>
                  <a:srgbClr val="626B64"/>
                </a:solidFill>
                <a:latin typeface="Nimbus Sans"/>
                <a:ea typeface="Nimbus Sans"/>
                <a:cs typeface="Nimbus Sans"/>
              </a:defRPr>
            </a:lvl2pPr>
            <a:lvl3pPr>
              <a:defRPr sz="1800" b="0">
                <a:solidFill>
                  <a:srgbClr val="626B64"/>
                </a:solidFill>
                <a:latin typeface="Nimbus Sans"/>
                <a:ea typeface="Nimbus Sans"/>
                <a:cs typeface="Nimbus Sans"/>
              </a:defRPr>
            </a:lvl3pPr>
            <a:lvl4pPr>
              <a:defRPr sz="1800" b="0">
                <a:solidFill>
                  <a:srgbClr val="626B64"/>
                </a:solidFill>
                <a:latin typeface="Nimbus Sans"/>
                <a:ea typeface="Nimbus Sans"/>
                <a:cs typeface="Nimbus Sans"/>
              </a:defRPr>
            </a:lvl4pPr>
            <a:lvl5pPr>
              <a:defRPr sz="1800" b="0">
                <a:solidFill>
                  <a:srgbClr val="626B64"/>
                </a:solidFill>
                <a:latin typeface="Nimbus Sans"/>
                <a:ea typeface="Nimbus Sans"/>
                <a:cs typeface="Nimbus Sans"/>
              </a:defRPr>
            </a:lvl5pPr>
            <a:lvl6pPr>
              <a:defRPr sz="1800" b="0">
                <a:solidFill>
                  <a:srgbClr val="626B64"/>
                </a:solidFill>
                <a:latin typeface="Nimbus Sans"/>
                <a:ea typeface="Nimbus Sans"/>
                <a:cs typeface="Nimbus Sans"/>
              </a:defRPr>
            </a:lvl6pPr>
            <a:lvl7pPr>
              <a:defRPr sz="1800" b="0">
                <a:solidFill>
                  <a:srgbClr val="626B64"/>
                </a:solidFill>
                <a:latin typeface="Nimbus Sans"/>
                <a:ea typeface="Nimbus Sans"/>
                <a:cs typeface="Nimbus Sans"/>
              </a:defRPr>
            </a:lvl7pPr>
            <a:lvl8pPr>
              <a:defRPr sz="1800" b="0">
                <a:solidFill>
                  <a:srgbClr val="626B64"/>
                </a:solidFill>
                <a:latin typeface="Nimbus Sans"/>
                <a:ea typeface="Nimbus Sans"/>
                <a:cs typeface="Nimbus Sans"/>
              </a:defRPr>
            </a:lvl8pPr>
            <a:lvl9pPr>
              <a:defRPr sz="1800" b="0">
                <a:solidFill>
                  <a:srgbClr val="626B64"/>
                </a:solidFill>
                <a:latin typeface="Nimbus Sans"/>
                <a:ea typeface="Nimbus Sans"/>
                <a:cs typeface="Nimbus Sans"/>
              </a:defRPr>
            </a:lvl9pPr>
          </a:lstStyle>
          <a:p>
            <a:pPr>
              <a:defRPr sz="1800" b="0">
                <a:solidFill>
                  <a:srgbClr val="626B64"/>
                </a:solidFill>
                <a:latin typeface="Nimbus Sans"/>
                <a:ea typeface="Nimbus Sans"/>
                <a:cs typeface="Nimbus Sans"/>
              </a:defRPr>
            </a:pPr>
            <a:r>
              <a:rPr sz="1800" b="0">
                <a:solidFill>
                  <a:srgbClr val="626B64"/>
                </a:solidFill>
                <a:latin typeface="Nimbus Sans"/>
                <a:ea typeface="Nimbus Sans"/>
                <a:cs typeface="Nimbus Sans"/>
              </a:rPr>
              <a:t>Remaster and feature decisions</a:t>
            </a:r>
            <a:endParaRPr sz="1800" b="0">
              <a:solidFill>
                <a:srgbClr val="626B64"/>
              </a:solidFill>
              <a:latin typeface="Nimbus Sans"/>
              <a:ea typeface="Nimbus Sans"/>
              <a:cs typeface="Nimbus Sans"/>
            </a:endParaRPr>
          </a:p>
        </p:txBody>
      </p:sp>
      <p:sp>
        <p:nvSpPr>
          <p:cNvPr id="10" name="merged-text-41"/>
          <p:cNvSpPr>
            <a14:cpLocks xmlns:a14="http://schemas.microsoft.com/office/drawing/2010/main" noGrp="1"/>
          </p:cNvSpPr>
          <p:nvPr/>
        </p:nvSpPr>
        <p:spPr>
          <a:xfrm>
            <a:off x="609600" y="4333875"/>
            <a:ext cx="4381500" cy="400050"/>
          </a:xfrm>
          <a:prstGeom prst="rect">
            <a:avLst/>
          </a:prstGeom>
          <a:noFill/>
          <a:ln w="0">
            <a:noFill/>
            <a:prstDash val="solid"/>
          </a:ln>
        </p:spPr>
        <p:txBody>
          <a:bodyPr lIns="0" tIns="0" rIns="0" bIns="0"/>
          <a:lstStyle>
            <a:defPPr>
              <a:defRPr sz="1950" b="1">
                <a:solidFill>
                  <a:srgbClr val="303631"/>
                </a:solidFill>
                <a:latin typeface="Nimbus Sans"/>
                <a:ea typeface="Nimbus Sans"/>
                <a:cs typeface="Nimbus Sans"/>
              </a:defRPr>
            </a:defPPr>
            <a:lvl1pPr>
              <a:defRPr sz="1950" b="1">
                <a:solidFill>
                  <a:srgbClr val="303631"/>
                </a:solidFill>
                <a:latin typeface="Nimbus Sans"/>
                <a:ea typeface="Nimbus Sans"/>
                <a:cs typeface="Nimbus Sans"/>
              </a:defRPr>
            </a:lvl1pPr>
            <a:lvl2pPr>
              <a:defRPr sz="1950" b="1">
                <a:solidFill>
                  <a:srgbClr val="303631"/>
                </a:solidFill>
                <a:latin typeface="Nimbus Sans"/>
                <a:ea typeface="Nimbus Sans"/>
                <a:cs typeface="Nimbus Sans"/>
              </a:defRPr>
            </a:lvl2pPr>
            <a:lvl3pPr>
              <a:defRPr sz="1950" b="1">
                <a:solidFill>
                  <a:srgbClr val="303631"/>
                </a:solidFill>
                <a:latin typeface="Nimbus Sans"/>
                <a:ea typeface="Nimbus Sans"/>
                <a:cs typeface="Nimbus Sans"/>
              </a:defRPr>
            </a:lvl3pPr>
            <a:lvl4pPr>
              <a:defRPr sz="1950" b="1">
                <a:solidFill>
                  <a:srgbClr val="303631"/>
                </a:solidFill>
                <a:latin typeface="Nimbus Sans"/>
                <a:ea typeface="Nimbus Sans"/>
                <a:cs typeface="Nimbus Sans"/>
              </a:defRPr>
            </a:lvl4pPr>
            <a:lvl5pPr>
              <a:defRPr sz="1950" b="1">
                <a:solidFill>
                  <a:srgbClr val="303631"/>
                </a:solidFill>
                <a:latin typeface="Nimbus Sans"/>
                <a:ea typeface="Nimbus Sans"/>
                <a:cs typeface="Nimbus Sans"/>
              </a:defRPr>
            </a:lvl5pPr>
            <a:lvl6pPr>
              <a:defRPr sz="1950" b="1">
                <a:solidFill>
                  <a:srgbClr val="303631"/>
                </a:solidFill>
                <a:latin typeface="Nimbus Sans"/>
                <a:ea typeface="Nimbus Sans"/>
                <a:cs typeface="Nimbus Sans"/>
              </a:defRPr>
            </a:lvl6pPr>
            <a:lvl7pPr>
              <a:defRPr sz="1950" b="1">
                <a:solidFill>
                  <a:srgbClr val="303631"/>
                </a:solidFill>
                <a:latin typeface="Nimbus Sans"/>
                <a:ea typeface="Nimbus Sans"/>
                <a:cs typeface="Nimbus Sans"/>
              </a:defRPr>
            </a:lvl7pPr>
            <a:lvl8pPr>
              <a:defRPr sz="1950" b="1">
                <a:solidFill>
                  <a:srgbClr val="303631"/>
                </a:solidFill>
                <a:latin typeface="Nimbus Sans"/>
                <a:ea typeface="Nimbus Sans"/>
                <a:cs typeface="Nimbus Sans"/>
              </a:defRPr>
            </a:lvl8pPr>
            <a:lvl9pPr>
              <a:defRPr sz="1950" b="1">
                <a:solidFill>
                  <a:srgbClr val="303631"/>
                </a:solidFill>
                <a:latin typeface="Nimbus Sans"/>
                <a:ea typeface="Nimbus Sans"/>
                <a:cs typeface="Nimbus Sans"/>
              </a:defRPr>
            </a:lvl9pPr>
          </a:lstStyle>
          <a:p>
            <a:pPr>
              <a:defRPr sz="1950" b="1">
                <a:solidFill>
                  <a:srgbClr val="303631"/>
                </a:solidFill>
                <a:latin typeface="Nimbus Sans"/>
                <a:ea typeface="Nimbus Sans"/>
                <a:cs typeface="Nimbus Sans"/>
              </a:defRPr>
            </a:pPr>
            <a:r>
              <a:rPr sz="1950" b="1">
                <a:solidFill>
                  <a:srgbClr val="303631"/>
                </a:solidFill>
                <a:latin typeface="Nimbus Sans"/>
                <a:ea typeface="Nimbus Sans"/>
                <a:cs typeface="Nimbus Sans"/>
              </a:rPr>
              <a:t>Official / producer material</a:t>
            </a:r>
            <a:endParaRPr sz="1950" b="1">
              <a:solidFill>
                <a:srgbClr val="303631"/>
              </a:solidFill>
              <a:latin typeface="Nimbus Sans"/>
              <a:ea typeface="Nimbus Sans"/>
              <a:cs typeface="Nimbus Sans"/>
            </a:endParaRPr>
          </a:p>
        </p:txBody>
      </p:sp>
      <p:sp>
        <p:nvSpPr>
          <p:cNvPr id="11" name="merged-text-42"/>
          <p:cNvSpPr>
            <a14:cpLocks xmlns:a14="http://schemas.microsoft.com/office/drawing/2010/main" noGrp="1"/>
          </p:cNvSpPr>
          <p:nvPr/>
        </p:nvSpPr>
        <p:spPr>
          <a:xfrm>
            <a:off x="609600" y="4743450"/>
            <a:ext cx="4476750" cy="581025"/>
          </a:xfrm>
          <a:prstGeom prst="rect">
            <a:avLst/>
          </a:prstGeom>
          <a:noFill/>
          <a:ln w="0">
            <a:noFill/>
            <a:prstDash val="solid"/>
          </a:ln>
        </p:spPr>
        <p:txBody>
          <a:bodyPr lIns="0" tIns="0" rIns="0" bIns="0"/>
          <a:lstStyle>
            <a:defPPr>
              <a:defRPr sz="1800" b="0">
                <a:solidFill>
                  <a:srgbClr val="626B64"/>
                </a:solidFill>
                <a:latin typeface="Nimbus Sans"/>
                <a:ea typeface="Nimbus Sans"/>
                <a:cs typeface="Nimbus Sans"/>
              </a:defRPr>
            </a:defPPr>
            <a:lvl1pPr>
              <a:defRPr sz="1800" b="0">
                <a:solidFill>
                  <a:srgbClr val="626B64"/>
                </a:solidFill>
                <a:latin typeface="Nimbus Sans"/>
                <a:ea typeface="Nimbus Sans"/>
                <a:cs typeface="Nimbus Sans"/>
              </a:defRPr>
            </a:lvl1pPr>
            <a:lvl2pPr>
              <a:defRPr sz="1800" b="0">
                <a:solidFill>
                  <a:srgbClr val="626B64"/>
                </a:solidFill>
                <a:latin typeface="Nimbus Sans"/>
                <a:ea typeface="Nimbus Sans"/>
                <a:cs typeface="Nimbus Sans"/>
              </a:defRPr>
            </a:lvl2pPr>
            <a:lvl3pPr>
              <a:defRPr sz="1800" b="0">
                <a:solidFill>
                  <a:srgbClr val="626B64"/>
                </a:solidFill>
                <a:latin typeface="Nimbus Sans"/>
                <a:ea typeface="Nimbus Sans"/>
                <a:cs typeface="Nimbus Sans"/>
              </a:defRPr>
            </a:lvl3pPr>
            <a:lvl4pPr>
              <a:defRPr sz="1800" b="0">
                <a:solidFill>
                  <a:srgbClr val="626B64"/>
                </a:solidFill>
                <a:latin typeface="Nimbus Sans"/>
                <a:ea typeface="Nimbus Sans"/>
                <a:cs typeface="Nimbus Sans"/>
              </a:defRPr>
            </a:lvl4pPr>
            <a:lvl5pPr>
              <a:defRPr sz="1800" b="0">
                <a:solidFill>
                  <a:srgbClr val="626B64"/>
                </a:solidFill>
                <a:latin typeface="Nimbus Sans"/>
                <a:ea typeface="Nimbus Sans"/>
                <a:cs typeface="Nimbus Sans"/>
              </a:defRPr>
            </a:lvl5pPr>
            <a:lvl6pPr>
              <a:defRPr sz="1800" b="0">
                <a:solidFill>
                  <a:srgbClr val="626B64"/>
                </a:solidFill>
                <a:latin typeface="Nimbus Sans"/>
                <a:ea typeface="Nimbus Sans"/>
                <a:cs typeface="Nimbus Sans"/>
              </a:defRPr>
            </a:lvl6pPr>
            <a:lvl7pPr>
              <a:defRPr sz="1800" b="0">
                <a:solidFill>
                  <a:srgbClr val="626B64"/>
                </a:solidFill>
                <a:latin typeface="Nimbus Sans"/>
                <a:ea typeface="Nimbus Sans"/>
                <a:cs typeface="Nimbus Sans"/>
              </a:defRPr>
            </a:lvl7pPr>
            <a:lvl8pPr>
              <a:defRPr sz="1800" b="0">
                <a:solidFill>
                  <a:srgbClr val="626B64"/>
                </a:solidFill>
                <a:latin typeface="Nimbus Sans"/>
                <a:ea typeface="Nimbus Sans"/>
                <a:cs typeface="Nimbus Sans"/>
              </a:defRPr>
            </a:lvl8pPr>
            <a:lvl9pPr>
              <a:defRPr sz="1800" b="0">
                <a:solidFill>
                  <a:srgbClr val="626B64"/>
                </a:solidFill>
                <a:latin typeface="Nimbus Sans"/>
                <a:ea typeface="Nimbus Sans"/>
                <a:cs typeface="Nimbus Sans"/>
              </a:defRPr>
            </a:lvl9pPr>
          </a:lstStyle>
          <a:p>
            <a:pPr>
              <a:defRPr sz="1800" b="0">
                <a:solidFill>
                  <a:srgbClr val="626B64"/>
                </a:solidFill>
                <a:latin typeface="Nimbus Sans"/>
                <a:ea typeface="Nimbus Sans"/>
                <a:cs typeface="Nimbus Sans"/>
              </a:defRPr>
            </a:pPr>
            <a:r>
              <a:rPr sz="1800" b="0">
                <a:solidFill>
                  <a:srgbClr val="626B64"/>
                </a:solidFill>
                <a:latin typeface="Nimbus Sans"/>
                <a:ea typeface="Nimbus Sans"/>
                <a:cs typeface="Nimbus Sans"/>
              </a:rPr>
              <a:t>Service changes and production systems</a:t>
            </a:r>
            <a:endParaRPr sz="1800" b="0">
              <a:solidFill>
                <a:srgbClr val="626B64"/>
              </a:solidFill>
              <a:latin typeface="Nimbus Sans"/>
              <a:ea typeface="Nimbus Sans"/>
              <a:cs typeface="Nimbus Sans"/>
            </a:endParaRPr>
          </a:p>
        </p:txBody>
      </p:sp>
      <p:sp>
        <p:nvSpPr>
          <p:cNvPr id="12" name="merged-text-43"/>
          <p:cNvSpPr>
            <a14:cpLocks xmlns:a14="http://schemas.microsoft.com/office/drawing/2010/main" noGrp="1"/>
          </p:cNvSpPr>
          <p:nvPr/>
        </p:nvSpPr>
        <p:spPr>
          <a:xfrm>
            <a:off x="5762625" y="1676400"/>
            <a:ext cx="5819775" cy="409575"/>
          </a:xfrm>
          <a:prstGeom prst="rect">
            <a:avLst/>
          </a:prstGeom>
          <a:noFill/>
          <a:ln w="0">
            <a:noFill/>
            <a:prstDash val="solid"/>
          </a:ln>
        </p:spPr>
        <p:txBody>
          <a:bodyPr lIns="0" tIns="0" rIns="0" bIns="0"/>
          <a:lstStyle>
            <a:defPPr>
              <a:defRPr sz="2175" b="1">
                <a:solidFill>
                  <a:srgbClr val="303631"/>
                </a:solidFill>
                <a:latin typeface="Nimbus Sans"/>
                <a:ea typeface="Nimbus Sans"/>
                <a:cs typeface="Nimbus Sans"/>
              </a:defRPr>
            </a:defPPr>
            <a:lvl1pPr>
              <a:defRPr sz="2175" b="1">
                <a:solidFill>
                  <a:srgbClr val="303631"/>
                </a:solidFill>
                <a:latin typeface="Nimbus Sans"/>
                <a:ea typeface="Nimbus Sans"/>
                <a:cs typeface="Nimbus Sans"/>
              </a:defRPr>
            </a:lvl1pPr>
            <a:lvl2pPr>
              <a:defRPr sz="2175" b="1">
                <a:solidFill>
                  <a:srgbClr val="303631"/>
                </a:solidFill>
                <a:latin typeface="Nimbus Sans"/>
                <a:ea typeface="Nimbus Sans"/>
                <a:cs typeface="Nimbus Sans"/>
              </a:defRPr>
            </a:lvl2pPr>
            <a:lvl3pPr>
              <a:defRPr sz="2175" b="1">
                <a:solidFill>
                  <a:srgbClr val="303631"/>
                </a:solidFill>
                <a:latin typeface="Nimbus Sans"/>
                <a:ea typeface="Nimbus Sans"/>
                <a:cs typeface="Nimbus Sans"/>
              </a:defRPr>
            </a:lvl3pPr>
            <a:lvl4pPr>
              <a:defRPr sz="2175" b="1">
                <a:solidFill>
                  <a:srgbClr val="303631"/>
                </a:solidFill>
                <a:latin typeface="Nimbus Sans"/>
                <a:ea typeface="Nimbus Sans"/>
                <a:cs typeface="Nimbus Sans"/>
              </a:defRPr>
            </a:lvl4pPr>
            <a:lvl5pPr>
              <a:defRPr sz="2175" b="1">
                <a:solidFill>
                  <a:srgbClr val="303631"/>
                </a:solidFill>
                <a:latin typeface="Nimbus Sans"/>
                <a:ea typeface="Nimbus Sans"/>
                <a:cs typeface="Nimbus Sans"/>
              </a:defRPr>
            </a:lvl5pPr>
            <a:lvl6pPr>
              <a:defRPr sz="2175" b="1">
                <a:solidFill>
                  <a:srgbClr val="303631"/>
                </a:solidFill>
                <a:latin typeface="Nimbus Sans"/>
                <a:ea typeface="Nimbus Sans"/>
                <a:cs typeface="Nimbus Sans"/>
              </a:defRPr>
            </a:lvl6pPr>
            <a:lvl7pPr>
              <a:defRPr sz="2175" b="1">
                <a:solidFill>
                  <a:srgbClr val="303631"/>
                </a:solidFill>
                <a:latin typeface="Nimbus Sans"/>
                <a:ea typeface="Nimbus Sans"/>
                <a:cs typeface="Nimbus Sans"/>
              </a:defRPr>
            </a:lvl7pPr>
            <a:lvl8pPr>
              <a:defRPr sz="2175" b="1">
                <a:solidFill>
                  <a:srgbClr val="303631"/>
                </a:solidFill>
                <a:latin typeface="Nimbus Sans"/>
                <a:ea typeface="Nimbus Sans"/>
                <a:cs typeface="Nimbus Sans"/>
              </a:defRPr>
            </a:lvl8pPr>
            <a:lvl9pPr>
              <a:defRPr sz="2175" b="1">
                <a:solidFill>
                  <a:srgbClr val="303631"/>
                </a:solidFill>
                <a:latin typeface="Nimbus Sans"/>
                <a:ea typeface="Nimbus Sans"/>
                <a:cs typeface="Nimbus Sans"/>
              </a:defRPr>
            </a:lvl9pPr>
          </a:lstStyle>
          <a:p>
            <a:pPr>
              <a:defRPr sz="2175" b="1">
                <a:solidFill>
                  <a:srgbClr val="303631"/>
                </a:solidFill>
                <a:latin typeface="Nimbus Sans"/>
                <a:ea typeface="Nimbus Sans"/>
                <a:cs typeface="Nimbus Sans"/>
              </a:defRPr>
            </a:pPr>
            <a:r>
              <a:rPr sz="2175" b="1">
                <a:solidFill>
                  <a:srgbClr val="303631"/>
                </a:solidFill>
                <a:latin typeface="Nimbus Sans"/>
                <a:ea typeface="Nimbus Sans"/>
                <a:cs typeface="Nimbus Sans"/>
              </a:rPr>
              <a:t>Four analytical dimensions</a:t>
            </a:r>
            <a:endParaRPr sz="2175" b="1">
              <a:solidFill>
                <a:srgbClr val="303631"/>
              </a:solidFill>
              <a:latin typeface="Nimbus Sans"/>
              <a:ea typeface="Nimbus Sans"/>
              <a:cs typeface="Nimbus Sans"/>
            </a:endParaRPr>
          </a:p>
        </p:txBody>
      </p:sp>
      <p:graphicFrame>
        <p:nvGraphicFramePr>
          <p:cNvPr id="13" name="表格 12"/>
          <p:cNvGraphicFramePr/>
          <p:nvPr/>
        </p:nvGraphicFramePr>
        <p:xfrm>
          <a:off x="5762625" y="2276475"/>
          <a:ext cx="5819775" cy="3143250"/>
        </p:xfrm>
        <a:graphic>
          <a:graphicData uri="http://schemas.openxmlformats.org/drawingml/2006/table">
            <a:tbl>
              <a:tblPr/>
              <a:tblGrid>
                <a:gridCol w="2457450"/>
                <a:gridCol w="3362325"/>
              </a:tblGrid>
              <a:tr h="628650">
                <a:tc>
                  <a:txBody>
                    <a:bodyPr/>
                    <a:lstStyle/>
                    <a:p>
                      <a:r>
                        <a:rPr sz="1725" b="1">
                          <a:solidFill>
                            <a:srgbClr val="FFFFFF"/>
                          </a:solidFill>
                          <a:latin typeface="Nimbus Sans"/>
                          <a:ea typeface="Nimbus Sans"/>
                          <a:cs typeface="Nimbus Sans"/>
                        </a:rPr>
                        <a:t>Dimension</a:t>
                      </a:r>
                      <a:endParaRPr sz="1725" b="1">
                        <a:solidFill>
                          <a:srgbClr val="FFFFFF"/>
                        </a:solidFill>
                        <a:latin typeface="Nimbus Sans"/>
                        <a:ea typeface="Nimbus Sans"/>
                        <a:cs typeface="Nimbus Sans"/>
                      </a:endParaRPr>
                    </a:p>
                  </a:txBody>
                  <a:tcPr marL="114300" marR="114300" marT="76200" marB="76200" anchor="ctr">
                    <a:lnL w="9525">
                      <a:solidFill>
                        <a:srgbClr val="D6D9D5"/>
                      </a:solidFill>
                      <a:prstDash val="solid"/>
                    </a:lnL>
                    <a:lnR w="9525">
                      <a:solidFill>
                        <a:srgbClr val="D6D9D5"/>
                      </a:solidFill>
                      <a:prstDash val="solid"/>
                    </a:lnR>
                    <a:lnT w="9525">
                      <a:solidFill>
                        <a:srgbClr val="D6D9D5"/>
                      </a:solidFill>
                      <a:prstDash val="solid"/>
                    </a:lnT>
                    <a:lnB w="9525">
                      <a:solidFill>
                        <a:srgbClr val="D6D9D5"/>
                      </a:solidFill>
                      <a:prstDash val="solid"/>
                    </a:lnB>
                    <a:solidFill>
                      <a:srgbClr val="303631"/>
                    </a:solidFill>
                  </a:tcPr>
                </a:tc>
                <a:tc>
                  <a:txBody>
                    <a:bodyPr/>
                    <a:lstStyle/>
                    <a:p>
                      <a:r>
                        <a:rPr sz="1725" b="1">
                          <a:solidFill>
                            <a:srgbClr val="FFFFFF"/>
                          </a:solidFill>
                          <a:latin typeface="Nimbus Sans"/>
                          <a:ea typeface="Nimbus Sans"/>
                          <a:cs typeface="Nimbus Sans"/>
                        </a:rPr>
                        <a:t>Question</a:t>
                      </a:r>
                      <a:endParaRPr sz="1725" b="1">
                        <a:solidFill>
                          <a:srgbClr val="FFFFFF"/>
                        </a:solidFill>
                        <a:latin typeface="Nimbus Sans"/>
                        <a:ea typeface="Nimbus Sans"/>
                        <a:cs typeface="Nimbus Sans"/>
                      </a:endParaRPr>
                    </a:p>
                  </a:txBody>
                  <a:tcPr marL="114300" marR="114300" marT="76200" marB="76200" anchor="ctr">
                    <a:lnR w="9525">
                      <a:solidFill>
                        <a:srgbClr val="D6D9D5"/>
                      </a:solidFill>
                      <a:prstDash val="solid"/>
                    </a:lnR>
                    <a:lnT w="9525">
                      <a:solidFill>
                        <a:srgbClr val="D6D9D5"/>
                      </a:solidFill>
                      <a:prstDash val="solid"/>
                    </a:lnT>
                    <a:lnB w="9525">
                      <a:solidFill>
                        <a:srgbClr val="D6D9D5"/>
                      </a:solidFill>
                      <a:prstDash val="solid"/>
                    </a:lnB>
                    <a:solidFill>
                      <a:srgbClr val="303631"/>
                    </a:solidFill>
                  </a:tcPr>
                </a:tc>
              </a:tr>
              <a:tr h="628650">
                <a:tc>
                  <a:txBody>
                    <a:bodyPr/>
                    <a:lstStyle/>
                    <a:p>
                      <a:r>
                        <a:rPr sz="1725">
                          <a:solidFill>
                            <a:srgbClr val="303631"/>
                          </a:solidFill>
                          <a:latin typeface="Nimbus Sans"/>
                          <a:ea typeface="Nimbus Sans"/>
                          <a:cs typeface="Nimbus Sans"/>
                        </a:rPr>
                        <a:t>AI function</a:t>
                      </a:r>
                      <a:endParaRPr sz="1725">
                        <a:solidFill>
                          <a:srgbClr val="303631"/>
                        </a:solidFill>
                        <a:latin typeface="Nimbus Sans"/>
                        <a:ea typeface="Nimbus Sans"/>
                        <a:cs typeface="Nimbus Sans"/>
                      </a:endParaRPr>
                    </a:p>
                  </a:txBody>
                  <a:tcPr marL="114300" marR="114300" marT="76200" marB="76200" anchor="ctr">
                    <a:lnL w="9525">
                      <a:solidFill>
                        <a:srgbClr val="D6D9D5"/>
                      </a:solidFill>
                      <a:prstDash val="solid"/>
                    </a:lnL>
                    <a:lnR w="9525">
                      <a:solidFill>
                        <a:srgbClr val="D6D9D5"/>
                      </a:solidFill>
                      <a:prstDash val="solid"/>
                    </a:lnR>
                    <a:lnB w="9525">
                      <a:solidFill>
                        <a:srgbClr val="D6D9D5"/>
                      </a:solidFill>
                      <a:prstDash val="solid"/>
                    </a:lnB>
                    <a:solidFill>
                      <a:srgbClr val="F8F1C8"/>
                    </a:solidFill>
                  </a:tcPr>
                </a:tc>
                <a:tc>
                  <a:txBody>
                    <a:bodyPr/>
                    <a:lstStyle/>
                    <a:p>
                      <a:r>
                        <a:rPr sz="1725">
                          <a:solidFill>
                            <a:srgbClr val="303631"/>
                          </a:solidFill>
                          <a:latin typeface="Nimbus Sans"/>
                          <a:ea typeface="Nimbus Sans"/>
                          <a:cs typeface="Nimbus Sans"/>
                        </a:rPr>
                        <a:t>Where does AI enter?</a:t>
                      </a:r>
                      <a:endParaRPr sz="1725">
                        <a:solidFill>
                          <a:srgbClr val="303631"/>
                        </a:solidFill>
                        <a:latin typeface="Nimbus Sans"/>
                        <a:ea typeface="Nimbus Sans"/>
                        <a:cs typeface="Nimbus Sans"/>
                      </a:endParaRPr>
                    </a:p>
                  </a:txBody>
                  <a:tcPr marL="114300" marR="114300" marT="76200" marB="76200" anchor="ctr">
                    <a:lnR w="9525">
                      <a:solidFill>
                        <a:srgbClr val="D6D9D5"/>
                      </a:solidFill>
                      <a:prstDash val="solid"/>
                    </a:lnR>
                    <a:lnB w="9525">
                      <a:solidFill>
                        <a:srgbClr val="D6D9D5"/>
                      </a:solidFill>
                      <a:prstDash val="solid"/>
                    </a:lnB>
                    <a:solidFill>
                      <a:srgbClr val="FFFFFF"/>
                    </a:solidFill>
                  </a:tcPr>
                </a:tc>
              </a:tr>
              <a:tr h="628650">
                <a:tc>
                  <a:txBody>
                    <a:bodyPr/>
                    <a:lstStyle/>
                    <a:p>
                      <a:r>
                        <a:rPr sz="1725">
                          <a:solidFill>
                            <a:srgbClr val="303631"/>
                          </a:solidFill>
                          <a:latin typeface="Nimbus Sans"/>
                          <a:ea typeface="Nimbus Sans"/>
                          <a:cs typeface="Nimbus Sans"/>
                        </a:rPr>
                        <a:t>Human coordination</a:t>
                      </a:r>
                      <a:endParaRPr sz="1725">
                        <a:solidFill>
                          <a:srgbClr val="303631"/>
                        </a:solidFill>
                        <a:latin typeface="Nimbus Sans"/>
                        <a:ea typeface="Nimbus Sans"/>
                        <a:cs typeface="Nimbus Sans"/>
                      </a:endParaRPr>
                    </a:p>
                  </a:txBody>
                  <a:tcPr marL="114300" marR="114300" marT="76200" marB="76200" anchor="ctr">
                    <a:lnL w="9525">
                      <a:solidFill>
                        <a:srgbClr val="D6D9D5"/>
                      </a:solidFill>
                      <a:prstDash val="solid"/>
                    </a:lnL>
                    <a:lnR w="9525">
                      <a:solidFill>
                        <a:srgbClr val="D6D9D5"/>
                      </a:solidFill>
                      <a:prstDash val="solid"/>
                    </a:lnR>
                    <a:lnB w="9525">
                      <a:solidFill>
                        <a:srgbClr val="D6D9D5"/>
                      </a:solidFill>
                      <a:prstDash val="solid"/>
                    </a:lnB>
                    <a:solidFill>
                      <a:srgbClr val="F8F1C8"/>
                    </a:solidFill>
                  </a:tcPr>
                </a:tc>
                <a:tc>
                  <a:txBody>
                    <a:bodyPr/>
                    <a:lstStyle/>
                    <a:p>
                      <a:r>
                        <a:rPr sz="1725">
                          <a:solidFill>
                            <a:srgbClr val="303631"/>
                          </a:solidFill>
                          <a:latin typeface="Nimbus Sans"/>
                          <a:ea typeface="Nimbus Sans"/>
                          <a:cs typeface="Nimbus Sans"/>
                        </a:rPr>
                        <a:t>Who selects and approves?</a:t>
                      </a:r>
                      <a:endParaRPr sz="1725">
                        <a:solidFill>
                          <a:srgbClr val="303631"/>
                        </a:solidFill>
                        <a:latin typeface="Nimbus Sans"/>
                        <a:ea typeface="Nimbus Sans"/>
                        <a:cs typeface="Nimbus Sans"/>
                      </a:endParaRPr>
                    </a:p>
                  </a:txBody>
                  <a:tcPr marL="114300" marR="114300" marT="76200" marB="76200" anchor="ctr">
                    <a:lnR w="9525">
                      <a:solidFill>
                        <a:srgbClr val="D6D9D5"/>
                      </a:solidFill>
                      <a:prstDash val="solid"/>
                    </a:lnR>
                    <a:lnB w="9525">
                      <a:solidFill>
                        <a:srgbClr val="D6D9D5"/>
                      </a:solidFill>
                      <a:prstDash val="solid"/>
                    </a:lnB>
                    <a:solidFill>
                      <a:srgbClr val="FFFFFF"/>
                    </a:solidFill>
                  </a:tcPr>
                </a:tc>
              </a:tr>
              <a:tr h="628650">
                <a:tc>
                  <a:txBody>
                    <a:bodyPr/>
                    <a:lstStyle/>
                    <a:p>
                      <a:r>
                        <a:rPr sz="1725">
                          <a:solidFill>
                            <a:srgbClr val="303631"/>
                          </a:solidFill>
                          <a:latin typeface="Nimbus Sans"/>
                          <a:ea typeface="Nimbus Sans"/>
                          <a:cs typeface="Nimbus Sans"/>
                        </a:rPr>
                        <a:t>Dependency</a:t>
                      </a:r>
                      <a:endParaRPr sz="1725">
                        <a:solidFill>
                          <a:srgbClr val="303631"/>
                        </a:solidFill>
                        <a:latin typeface="Nimbus Sans"/>
                        <a:ea typeface="Nimbus Sans"/>
                        <a:cs typeface="Nimbus Sans"/>
                      </a:endParaRPr>
                    </a:p>
                  </a:txBody>
                  <a:tcPr marL="114300" marR="114300" marT="76200" marB="76200" anchor="ctr">
                    <a:lnL w="9525">
                      <a:solidFill>
                        <a:srgbClr val="D6D9D5"/>
                      </a:solidFill>
                      <a:prstDash val="solid"/>
                    </a:lnL>
                    <a:lnR w="9525">
                      <a:solidFill>
                        <a:srgbClr val="D6D9D5"/>
                      </a:solidFill>
                      <a:prstDash val="solid"/>
                    </a:lnR>
                    <a:lnB w="9525">
                      <a:solidFill>
                        <a:srgbClr val="D6D9D5"/>
                      </a:solidFill>
                      <a:prstDash val="solid"/>
                    </a:lnB>
                    <a:solidFill>
                      <a:srgbClr val="F8F1C8"/>
                    </a:solidFill>
                  </a:tcPr>
                </a:tc>
                <a:tc>
                  <a:txBody>
                    <a:bodyPr/>
                    <a:lstStyle/>
                    <a:p>
                      <a:r>
                        <a:rPr sz="1725">
                          <a:solidFill>
                            <a:srgbClr val="303631"/>
                          </a:solidFill>
                          <a:latin typeface="Nimbus Sans"/>
                          <a:ea typeface="Nimbus Sans"/>
                          <a:cs typeface="Nimbus Sans"/>
                        </a:rPr>
                        <a:t>What relies on the model?</a:t>
                      </a:r>
                      <a:endParaRPr sz="1725">
                        <a:solidFill>
                          <a:srgbClr val="303631"/>
                        </a:solidFill>
                        <a:latin typeface="Nimbus Sans"/>
                        <a:ea typeface="Nimbus Sans"/>
                        <a:cs typeface="Nimbus Sans"/>
                      </a:endParaRPr>
                    </a:p>
                  </a:txBody>
                  <a:tcPr marL="114300" marR="114300" marT="76200" marB="76200" anchor="ctr">
                    <a:lnR w="9525">
                      <a:solidFill>
                        <a:srgbClr val="D6D9D5"/>
                      </a:solidFill>
                      <a:prstDash val="solid"/>
                    </a:lnR>
                    <a:lnB w="9525">
                      <a:solidFill>
                        <a:srgbClr val="D6D9D5"/>
                      </a:solidFill>
                      <a:prstDash val="solid"/>
                    </a:lnB>
                    <a:solidFill>
                      <a:srgbClr val="FFFFFF"/>
                    </a:solidFill>
                  </a:tcPr>
                </a:tc>
              </a:tr>
              <a:tr h="628650">
                <a:tc>
                  <a:txBody>
                    <a:bodyPr/>
                    <a:lstStyle/>
                    <a:p>
                      <a:r>
                        <a:rPr sz="1725">
                          <a:solidFill>
                            <a:srgbClr val="303631"/>
                          </a:solidFill>
                          <a:latin typeface="Nimbus Sans"/>
                          <a:ea typeface="Nimbus Sans"/>
                          <a:cs typeface="Nimbus Sans"/>
                        </a:rPr>
                        <a:t>Adaptation risk</a:t>
                      </a:r>
                      <a:endParaRPr sz="1725">
                        <a:solidFill>
                          <a:srgbClr val="303631"/>
                        </a:solidFill>
                        <a:latin typeface="Nimbus Sans"/>
                        <a:ea typeface="Nimbus Sans"/>
                        <a:cs typeface="Nimbus Sans"/>
                      </a:endParaRPr>
                    </a:p>
                  </a:txBody>
                  <a:tcPr marL="114300" marR="114300" marT="76200" marB="76200" anchor="ctr">
                    <a:lnL w="9525">
                      <a:solidFill>
                        <a:srgbClr val="D6D9D5"/>
                      </a:solidFill>
                      <a:prstDash val="solid"/>
                    </a:lnL>
                    <a:lnR w="9525">
                      <a:solidFill>
                        <a:srgbClr val="D6D9D5"/>
                      </a:solidFill>
                      <a:prstDash val="solid"/>
                    </a:lnR>
                    <a:lnB w="9525">
                      <a:solidFill>
                        <a:srgbClr val="D6D9D5"/>
                      </a:solidFill>
                      <a:prstDash val="solid"/>
                    </a:lnB>
                    <a:solidFill>
                      <a:srgbClr val="F8F1C8"/>
                    </a:solidFill>
                  </a:tcPr>
                </a:tc>
                <a:tc>
                  <a:txBody>
                    <a:bodyPr/>
                    <a:lstStyle/>
                    <a:p>
                      <a:r>
                        <a:rPr sz="1725">
                          <a:solidFill>
                            <a:srgbClr val="303631"/>
                          </a:solidFill>
                          <a:latin typeface="Nimbus Sans"/>
                          <a:ea typeface="Nimbus Sans"/>
                          <a:cs typeface="Nimbus Sans"/>
                        </a:rPr>
                        <a:t>What work may follow change?</a:t>
                      </a:r>
                      <a:endParaRPr sz="1725">
                        <a:solidFill>
                          <a:srgbClr val="303631"/>
                        </a:solidFill>
                        <a:latin typeface="Nimbus Sans"/>
                        <a:ea typeface="Nimbus Sans"/>
                        <a:cs typeface="Nimbus Sans"/>
                      </a:endParaRPr>
                    </a:p>
                  </a:txBody>
                  <a:tcPr marL="114300" marR="114300" marT="76200" marB="76200" anchor="ctr">
                    <a:lnR w="9525">
                      <a:solidFill>
                        <a:srgbClr val="D6D9D5"/>
                      </a:solidFill>
                      <a:prstDash val="solid"/>
                    </a:lnR>
                    <a:lnB w="9525">
                      <a:solidFill>
                        <a:srgbClr val="D6D9D5"/>
                      </a:solidFill>
                      <a:prstDash val="solid"/>
                    </a:lnB>
                    <a:solidFill>
                      <a:srgbClr val="FFFFFF"/>
                    </a:solidFill>
                  </a:tcPr>
                </a:tc>
              </a:tr>
            </a:tbl>
          </a:graphicData>
        </a:graphic>
      </p:graphicFrame>
      <p:sp>
        <p:nvSpPr>
          <p:cNvPr id="14" name="merged-band-44"/>
          <p:cNvSpPr>
            <a14:cpLocks xmlns:a14="http://schemas.microsoft.com/office/drawing/2010/main" noGrp="1"/>
          </p:cNvSpPr>
          <p:nvPr/>
        </p:nvSpPr>
        <p:spPr>
          <a:xfrm>
            <a:off x="609600" y="5705475"/>
            <a:ext cx="10972800" cy="581025"/>
          </a:xfrm>
          <a:prstGeom prst="rect">
            <a:avLst/>
          </a:prstGeom>
          <a:solidFill>
            <a:srgbClr val="F8F1C8"/>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15" name="merged-text-45"/>
          <p:cNvSpPr>
            <a14:cpLocks xmlns:a14="http://schemas.microsoft.com/office/drawing/2010/main" noGrp="1"/>
          </p:cNvSpPr>
          <p:nvPr/>
        </p:nvSpPr>
        <p:spPr>
          <a:xfrm>
            <a:off x="809625" y="5838825"/>
            <a:ext cx="10572750" cy="371475"/>
          </a:xfrm>
          <a:prstGeom prst="rect">
            <a:avLst/>
          </a:prstGeom>
          <a:noFill/>
          <a:ln w="0">
            <a:noFill/>
            <a:prstDash val="solid"/>
          </a:ln>
        </p:spPr>
        <p:txBody>
          <a:bodyPr lIns="0" tIns="0" rIns="0" bIns="0"/>
          <a:lstStyle>
            <a:defPPr>
              <a:defRPr sz="1875" b="0">
                <a:solidFill>
                  <a:srgbClr val="303631"/>
                </a:solidFill>
                <a:latin typeface="Nimbus Sans"/>
                <a:ea typeface="Nimbus Sans"/>
                <a:cs typeface="Nimbus Sans"/>
              </a:defRPr>
            </a:defPPr>
            <a:lvl1pPr>
              <a:defRPr sz="1875" b="0">
                <a:solidFill>
                  <a:srgbClr val="303631"/>
                </a:solidFill>
                <a:latin typeface="Nimbus Sans"/>
                <a:ea typeface="Nimbus Sans"/>
                <a:cs typeface="Nimbus Sans"/>
              </a:defRPr>
            </a:lvl1pPr>
            <a:lvl2pPr>
              <a:defRPr sz="1875" b="0">
                <a:solidFill>
                  <a:srgbClr val="303631"/>
                </a:solidFill>
                <a:latin typeface="Nimbus Sans"/>
                <a:ea typeface="Nimbus Sans"/>
                <a:cs typeface="Nimbus Sans"/>
              </a:defRPr>
            </a:lvl2pPr>
            <a:lvl3pPr>
              <a:defRPr sz="1875" b="0">
                <a:solidFill>
                  <a:srgbClr val="303631"/>
                </a:solidFill>
                <a:latin typeface="Nimbus Sans"/>
                <a:ea typeface="Nimbus Sans"/>
                <a:cs typeface="Nimbus Sans"/>
              </a:defRPr>
            </a:lvl3pPr>
            <a:lvl4pPr>
              <a:defRPr sz="1875" b="0">
                <a:solidFill>
                  <a:srgbClr val="303631"/>
                </a:solidFill>
                <a:latin typeface="Nimbus Sans"/>
                <a:ea typeface="Nimbus Sans"/>
                <a:cs typeface="Nimbus Sans"/>
              </a:defRPr>
            </a:lvl4pPr>
            <a:lvl5pPr>
              <a:defRPr sz="1875" b="0">
                <a:solidFill>
                  <a:srgbClr val="303631"/>
                </a:solidFill>
                <a:latin typeface="Nimbus Sans"/>
                <a:ea typeface="Nimbus Sans"/>
                <a:cs typeface="Nimbus Sans"/>
              </a:defRPr>
            </a:lvl5pPr>
            <a:lvl6pPr>
              <a:defRPr sz="1875" b="0">
                <a:solidFill>
                  <a:srgbClr val="303631"/>
                </a:solidFill>
                <a:latin typeface="Nimbus Sans"/>
                <a:ea typeface="Nimbus Sans"/>
                <a:cs typeface="Nimbus Sans"/>
              </a:defRPr>
            </a:lvl6pPr>
            <a:lvl7pPr>
              <a:defRPr sz="1875" b="0">
                <a:solidFill>
                  <a:srgbClr val="303631"/>
                </a:solidFill>
                <a:latin typeface="Nimbus Sans"/>
                <a:ea typeface="Nimbus Sans"/>
                <a:cs typeface="Nimbus Sans"/>
              </a:defRPr>
            </a:lvl7pPr>
            <a:lvl8pPr>
              <a:defRPr sz="1875" b="0">
                <a:solidFill>
                  <a:srgbClr val="303631"/>
                </a:solidFill>
                <a:latin typeface="Nimbus Sans"/>
                <a:ea typeface="Nimbus Sans"/>
                <a:cs typeface="Nimbus Sans"/>
              </a:defRPr>
            </a:lvl8pPr>
            <a:lvl9pPr>
              <a:defRPr sz="1875" b="0">
                <a:solidFill>
                  <a:srgbClr val="303631"/>
                </a:solidFill>
                <a:latin typeface="Nimbus Sans"/>
                <a:ea typeface="Nimbus Sans"/>
                <a:cs typeface="Nimbus Sans"/>
              </a:defRPr>
            </a:lvl9pPr>
          </a:lstStyle>
          <a:p>
            <a:pPr>
              <a:defRPr sz="1875" b="0">
                <a:solidFill>
                  <a:srgbClr val="303631"/>
                </a:solidFill>
                <a:latin typeface="Nimbus Sans"/>
                <a:ea typeface="Nimbus Sans"/>
                <a:cs typeface="Nimbus Sans"/>
              </a:defRPr>
            </a:pPr>
            <a:r>
              <a:rPr sz="1875" b="0">
                <a:solidFill>
                  <a:srgbClr val="303631"/>
                </a:solidFill>
                <a:latin typeface="Nimbus Sans"/>
                <a:ea typeface="Nimbus Sans"/>
                <a:cs typeface="Nimbus Sans"/>
              </a:rPr>
              <a:t>Chronological qualitative comparison; no internal cost or labour-hour dataset.</a:t>
            </a:r>
            <a:endParaRPr sz="1875" b="0">
              <a:solidFill>
                <a:srgbClr val="303631"/>
              </a:solidFill>
              <a:latin typeface="Nimbus Sans"/>
              <a:ea typeface="Nimbus Sans"/>
              <a:cs typeface="Nimbus Sans"/>
            </a:endParaRPr>
          </a:p>
        </p:txBody>
      </p:sp>
      <p:sp>
        <p:nvSpPr>
          <p:cNvPr id="16" name="merged-text-131"/>
          <p:cNvSpPr>
            <a14:cpLocks xmlns:a14="http://schemas.microsoft.com/office/drawing/2010/main" noGrp="1"/>
          </p:cNvSpPr>
          <p:nvPr/>
        </p:nvSpPr>
        <p:spPr>
          <a:xfrm>
            <a:off x="1428750" y="352425"/>
            <a:ext cx="9810750" cy="247650"/>
          </a:xfrm>
          <a:prstGeom prst="rect">
            <a:avLst/>
          </a:prstGeom>
          <a:noFill/>
          <a:ln w="0">
            <a:noFill/>
            <a:prstDash val="solid"/>
          </a:ln>
        </p:spPr>
        <p:txBody>
          <a:bodyPr lIns="0" tIns="0" rIns="0" bIns="0"/>
          <a:lstStyle>
            <a:defPPr>
              <a:defRPr sz="1200" b="1">
                <a:solidFill>
                  <a:srgbClr val="626B64"/>
                </a:solidFill>
                <a:latin typeface="Nimbus Sans"/>
                <a:ea typeface="Nimbus Sans"/>
                <a:cs typeface="Nimbus Sans"/>
              </a:defRPr>
            </a:defPPr>
            <a:lvl1pPr>
              <a:defRPr sz="1200" b="1">
                <a:solidFill>
                  <a:srgbClr val="626B64"/>
                </a:solidFill>
                <a:latin typeface="Nimbus Sans"/>
                <a:ea typeface="Nimbus Sans"/>
                <a:cs typeface="Nimbus Sans"/>
              </a:defRPr>
            </a:lvl1pPr>
            <a:lvl2pPr>
              <a:defRPr sz="1200" b="1">
                <a:solidFill>
                  <a:srgbClr val="626B64"/>
                </a:solidFill>
                <a:latin typeface="Nimbus Sans"/>
                <a:ea typeface="Nimbus Sans"/>
                <a:cs typeface="Nimbus Sans"/>
              </a:defRPr>
            </a:lvl2pPr>
            <a:lvl3pPr>
              <a:defRPr sz="1200" b="1">
                <a:solidFill>
                  <a:srgbClr val="626B64"/>
                </a:solidFill>
                <a:latin typeface="Nimbus Sans"/>
                <a:ea typeface="Nimbus Sans"/>
                <a:cs typeface="Nimbus Sans"/>
              </a:defRPr>
            </a:lvl3pPr>
            <a:lvl4pPr>
              <a:defRPr sz="1200" b="1">
                <a:solidFill>
                  <a:srgbClr val="626B64"/>
                </a:solidFill>
                <a:latin typeface="Nimbus Sans"/>
                <a:ea typeface="Nimbus Sans"/>
                <a:cs typeface="Nimbus Sans"/>
              </a:defRPr>
            </a:lvl4pPr>
            <a:lvl5pPr>
              <a:defRPr sz="1200" b="1">
                <a:solidFill>
                  <a:srgbClr val="626B64"/>
                </a:solidFill>
                <a:latin typeface="Nimbus Sans"/>
                <a:ea typeface="Nimbus Sans"/>
                <a:cs typeface="Nimbus Sans"/>
              </a:defRPr>
            </a:lvl5pPr>
            <a:lvl6pPr>
              <a:defRPr sz="1200" b="1">
                <a:solidFill>
                  <a:srgbClr val="626B64"/>
                </a:solidFill>
                <a:latin typeface="Nimbus Sans"/>
                <a:ea typeface="Nimbus Sans"/>
                <a:cs typeface="Nimbus Sans"/>
              </a:defRPr>
            </a:lvl6pPr>
            <a:lvl7pPr>
              <a:defRPr sz="1200" b="1">
                <a:solidFill>
                  <a:srgbClr val="626B64"/>
                </a:solidFill>
                <a:latin typeface="Nimbus Sans"/>
                <a:ea typeface="Nimbus Sans"/>
                <a:cs typeface="Nimbus Sans"/>
              </a:defRPr>
            </a:lvl7pPr>
            <a:lvl8pPr>
              <a:defRPr sz="1200" b="1">
                <a:solidFill>
                  <a:srgbClr val="626B64"/>
                </a:solidFill>
                <a:latin typeface="Nimbus Sans"/>
                <a:ea typeface="Nimbus Sans"/>
                <a:cs typeface="Nimbus Sans"/>
              </a:defRPr>
            </a:lvl8pPr>
            <a:lvl9pPr>
              <a:defRPr sz="1200" b="1">
                <a:solidFill>
                  <a:srgbClr val="626B64"/>
                </a:solidFill>
                <a:latin typeface="Nimbus Sans"/>
                <a:ea typeface="Nimbus Sans"/>
                <a:cs typeface="Nimbus Sans"/>
              </a:defRPr>
            </a:lvl9pPr>
          </a:lstStyle>
          <a:p>
            <a:pPr>
              <a:defRPr sz="1200" b="1">
                <a:solidFill>
                  <a:srgbClr val="626B64"/>
                </a:solidFill>
                <a:latin typeface="Nimbus Sans"/>
                <a:ea typeface="Nimbus Sans"/>
                <a:cs typeface="Nimbus Sans"/>
              </a:defRPr>
            </a:pPr>
            <a:r>
              <a:rPr sz="1200" b="1">
                <a:solidFill>
                  <a:srgbClr val="626B64"/>
                </a:solidFill>
                <a:latin typeface="Nimbus Sans"/>
                <a:ea typeface="Nimbus Sans"/>
                <a:cs typeface="Nimbus Sans"/>
              </a:rPr>
              <a:t>02  RESEARCH DESIGN</a:t>
            </a:r>
            <a:endParaRPr sz="1200" b="1">
              <a:solidFill>
                <a:srgbClr val="626B64"/>
              </a:solidFill>
              <a:latin typeface="Nimbus Sans"/>
              <a:ea typeface="Nimbus Sans"/>
              <a:cs typeface="Nimbus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p:cxnSp>
        <p:nvCxnSpPr>
          <p:cNvPr id="15" name="直接箭头连接符 14"/>
          <p:cNvCxnSpPr>
            <a:stCxn id="12" idx="3"/>
            <a:endCxn id="13" idx="1"/>
          </p:cNvCxnSpPr>
          <p:nvPr/>
        </p:nvCxnSpPr>
        <p:spPr>
          <a:xfrm>
            <a:off x="7448550" y="5986463"/>
            <a:ext cx="876300" cy="0"/>
          </a:xfrm>
          <a:prstGeom prst="straightConnector1">
            <a:avLst/>
          </a:prstGeom>
          <a:ln w="19050">
            <a:solidFill>
              <a:srgbClr val="626B64"/>
            </a:solidFill>
            <a:prstDash val="solid"/>
            <a:tailEnd type="arrow" w="med" len="med"/>
          </a:ln>
        </p:spPr>
      </p:cxnSp>
      <p:cxnSp>
        <p:nvCxnSpPr>
          <p:cNvPr id="14" name="直接箭头连接符 13"/>
          <p:cNvCxnSpPr>
            <a:stCxn id="11" idx="3"/>
            <a:endCxn id="12" idx="1"/>
          </p:cNvCxnSpPr>
          <p:nvPr/>
        </p:nvCxnSpPr>
        <p:spPr>
          <a:xfrm>
            <a:off x="3276600" y="5986463"/>
            <a:ext cx="876300" cy="0"/>
          </a:xfrm>
          <a:prstGeom prst="straightConnector1">
            <a:avLst/>
          </a:prstGeom>
          <a:ln w="19050">
            <a:solidFill>
              <a:srgbClr val="626B64"/>
            </a:solidFill>
            <a:prstDash val="solid"/>
            <a:tailEnd type="arrow" w="med" len="med"/>
          </a:ln>
        </p:spPr>
      </p:cxnSp>
      <p:sp>
        <p:nvSpPr>
          <p:cNvPr id="16" name="layout-band-86"/>
          <p:cNvSpPr>
            <a14:cpLocks xmlns:a14="http://schemas.microsoft.com/office/drawing/2010/main" noGrp="1"/>
          </p:cNvSpPr>
          <p:nvPr/>
        </p:nvSpPr>
        <p:spPr>
          <a:xfrm>
            <a:off x="609600" y="447675"/>
            <a:ext cx="590550" cy="76200"/>
          </a:xfrm>
          <a:prstGeom prst="rect">
            <a:avLst/>
          </a:prstGeom>
          <a:solidFill>
            <a:srgbClr val="5C697B"/>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2" name="text-87"/>
          <p:cNvSpPr>
            <a14:cpLocks xmlns:a14="http://schemas.microsoft.com/office/drawing/2010/main" noGrp="1"/>
          </p:cNvSpPr>
          <p:nvPr/>
        </p:nvSpPr>
        <p:spPr>
          <a:xfrm>
            <a:off x="609600" y="781050"/>
            <a:ext cx="10972800" cy="676275"/>
          </a:xfrm>
          <a:prstGeom prst="rect">
            <a:avLst/>
          </a:prstGeom>
          <a:noFill/>
          <a:ln w="0">
            <a:noFill/>
            <a:prstDash val="solid"/>
          </a:ln>
        </p:spPr>
        <p:txBody>
          <a:bodyPr wrap="square" lIns="0" tIns="0" rIns="0" bIns="0" anchor="t">
            <a:noAutofit/>
          </a:bodyPr>
          <a:lstStyle>
            <a:defPPr algn="l">
              <a:defRPr sz="3450" b="0">
                <a:solidFill>
                  <a:srgbClr val="303631"/>
                </a:solidFill>
                <a:latin typeface="Nimbus Sans"/>
                <a:ea typeface="Nimbus Sans"/>
                <a:cs typeface="Nimbus Sans"/>
              </a:defRPr>
            </a:defPPr>
            <a:lvl1pPr algn="l">
              <a:buNone/>
              <a:defRPr sz="3450" b="0">
                <a:solidFill>
                  <a:srgbClr val="303631"/>
                </a:solidFill>
                <a:latin typeface="Nimbus Sans"/>
                <a:ea typeface="Nimbus Sans"/>
                <a:cs typeface="Nimbus Sans"/>
              </a:defRPr>
            </a:lvl1pPr>
            <a:lvl2pPr algn="l">
              <a:buNone/>
              <a:defRPr sz="3450" b="0">
                <a:solidFill>
                  <a:srgbClr val="303631"/>
                </a:solidFill>
                <a:latin typeface="Nimbus Sans"/>
                <a:ea typeface="Nimbus Sans"/>
                <a:cs typeface="Nimbus Sans"/>
              </a:defRPr>
            </a:lvl2pPr>
            <a:lvl3pPr algn="l">
              <a:buNone/>
              <a:defRPr sz="3450" b="0">
                <a:solidFill>
                  <a:srgbClr val="303631"/>
                </a:solidFill>
                <a:latin typeface="Nimbus Sans"/>
                <a:ea typeface="Nimbus Sans"/>
                <a:cs typeface="Nimbus Sans"/>
              </a:defRPr>
            </a:lvl3pPr>
            <a:lvl4pPr algn="l">
              <a:buNone/>
              <a:defRPr sz="3450" b="0">
                <a:solidFill>
                  <a:srgbClr val="303631"/>
                </a:solidFill>
                <a:latin typeface="Nimbus Sans"/>
                <a:ea typeface="Nimbus Sans"/>
                <a:cs typeface="Nimbus Sans"/>
              </a:defRPr>
            </a:lvl4pPr>
            <a:lvl5pPr algn="l">
              <a:buNone/>
              <a:defRPr sz="3450" b="0">
                <a:solidFill>
                  <a:srgbClr val="303631"/>
                </a:solidFill>
                <a:latin typeface="Nimbus Sans"/>
                <a:ea typeface="Nimbus Sans"/>
                <a:cs typeface="Nimbus Sans"/>
              </a:defRPr>
            </a:lvl5pPr>
            <a:lvl6pPr algn="l">
              <a:buNone/>
              <a:defRPr sz="3450" b="0">
                <a:solidFill>
                  <a:srgbClr val="303631"/>
                </a:solidFill>
                <a:latin typeface="Nimbus Sans"/>
                <a:ea typeface="Nimbus Sans"/>
                <a:cs typeface="Nimbus Sans"/>
              </a:defRPr>
            </a:lvl6pPr>
            <a:lvl7pPr algn="l">
              <a:buNone/>
              <a:defRPr sz="3450" b="0">
                <a:solidFill>
                  <a:srgbClr val="303631"/>
                </a:solidFill>
                <a:latin typeface="Nimbus Sans"/>
                <a:ea typeface="Nimbus Sans"/>
                <a:cs typeface="Nimbus Sans"/>
              </a:defRPr>
            </a:lvl7pPr>
            <a:lvl8pPr algn="l">
              <a:buNone/>
              <a:defRPr sz="3450" b="0">
                <a:solidFill>
                  <a:srgbClr val="303631"/>
                </a:solidFill>
                <a:latin typeface="Nimbus Sans"/>
                <a:ea typeface="Nimbus Sans"/>
                <a:cs typeface="Nimbus Sans"/>
              </a:defRPr>
            </a:lvl8pPr>
            <a:lvl9pPr algn="l">
              <a:buNone/>
              <a:defRPr sz="3450" b="0">
                <a:solidFill>
                  <a:srgbClr val="303631"/>
                </a:solidFill>
                <a:latin typeface="Nimbus Sans"/>
                <a:ea typeface="Nimbus Sans"/>
                <a:cs typeface="Nimbus Sans"/>
              </a:defRPr>
            </a:lvl9pPr>
          </a:lstStyle>
          <a:p>
            <a:pPr algn="l">
              <a:buNone/>
              <a:defRPr sz="3450" b="0">
                <a:solidFill>
                  <a:srgbClr val="303631"/>
                </a:solidFill>
                <a:latin typeface="Nimbus Sans"/>
                <a:ea typeface="Nimbus Sans"/>
                <a:cs typeface="Nimbus Sans"/>
              </a:defRPr>
            </a:pPr>
            <a:r>
              <a:rPr sz="3450" b="0">
                <a:solidFill>
                  <a:srgbClr val="303631"/>
                </a:solidFill>
                <a:latin typeface="Nimbus Sans"/>
                <a:ea typeface="Nimbus Sans"/>
                <a:cs typeface="Nimbus Sans"/>
              </a:rPr>
              <a:t>DALL-E supports visual development</a:t>
            </a:r>
            <a:endParaRPr sz="3450" b="0">
              <a:solidFill>
                <a:srgbClr val="303631"/>
              </a:solidFill>
              <a:latin typeface="Nimbus Sans"/>
              <a:ea typeface="Nimbus Sans"/>
              <a:cs typeface="Nimbus Sans"/>
            </a:endParaRPr>
          </a:p>
        </p:txBody>
      </p:sp>
      <p:sp>
        <p:nvSpPr>
          <p:cNvPr id="3" name="text-88"/>
          <p:cNvSpPr>
            <a14:cpLocks xmlns:a14="http://schemas.microsoft.com/office/drawing/2010/main" noGrp="1"/>
          </p:cNvSpPr>
          <p:nvPr/>
        </p:nvSpPr>
        <p:spPr>
          <a:xfrm>
            <a:off x="609600" y="6467475"/>
            <a:ext cx="9715500" cy="190500"/>
          </a:xfrm>
          <a:prstGeom prst="rect">
            <a:avLst/>
          </a:prstGeom>
          <a:noFill/>
          <a:ln w="0">
            <a:noFill/>
            <a:prstDash val="solid"/>
          </a:ln>
        </p:spPr>
        <p:txBody>
          <a:bodyPr wrap="square" lIns="0" tIns="0" rIns="0" bIns="0" anchor="t">
            <a:noAutofit/>
          </a:bodyPr>
          <a:lstStyle>
            <a:defPPr algn="l">
              <a:defRPr sz="975" b="0">
                <a:solidFill>
                  <a:srgbClr val="626B64"/>
                </a:solidFill>
                <a:latin typeface="Nimbus Sans"/>
                <a:ea typeface="Nimbus Sans"/>
                <a:cs typeface="Nimbus Sans"/>
              </a:defRPr>
            </a:defPPr>
            <a:lvl1pPr algn="l">
              <a:buNone/>
              <a:defRPr sz="975" b="0">
                <a:solidFill>
                  <a:srgbClr val="626B64"/>
                </a:solidFill>
                <a:latin typeface="Nimbus Sans"/>
                <a:ea typeface="Nimbus Sans"/>
                <a:cs typeface="Nimbus Sans"/>
              </a:defRPr>
            </a:lvl1pPr>
            <a:lvl2pPr algn="l">
              <a:buNone/>
              <a:defRPr sz="975" b="0">
                <a:solidFill>
                  <a:srgbClr val="626B64"/>
                </a:solidFill>
                <a:latin typeface="Nimbus Sans"/>
                <a:ea typeface="Nimbus Sans"/>
                <a:cs typeface="Nimbus Sans"/>
              </a:defRPr>
            </a:lvl2pPr>
            <a:lvl3pPr algn="l">
              <a:buNone/>
              <a:defRPr sz="975" b="0">
                <a:solidFill>
                  <a:srgbClr val="626B64"/>
                </a:solidFill>
                <a:latin typeface="Nimbus Sans"/>
                <a:ea typeface="Nimbus Sans"/>
                <a:cs typeface="Nimbus Sans"/>
              </a:defRPr>
            </a:lvl3pPr>
            <a:lvl4pPr algn="l">
              <a:buNone/>
              <a:defRPr sz="975" b="0">
                <a:solidFill>
                  <a:srgbClr val="626B64"/>
                </a:solidFill>
                <a:latin typeface="Nimbus Sans"/>
                <a:ea typeface="Nimbus Sans"/>
                <a:cs typeface="Nimbus Sans"/>
              </a:defRPr>
            </a:lvl4pPr>
            <a:lvl5pPr algn="l">
              <a:buNone/>
              <a:defRPr sz="975" b="0">
                <a:solidFill>
                  <a:srgbClr val="626B64"/>
                </a:solidFill>
                <a:latin typeface="Nimbus Sans"/>
                <a:ea typeface="Nimbus Sans"/>
                <a:cs typeface="Nimbus Sans"/>
              </a:defRPr>
            </a:lvl5pPr>
            <a:lvl6pPr algn="l">
              <a:buNone/>
              <a:defRPr sz="975" b="0">
                <a:solidFill>
                  <a:srgbClr val="626B64"/>
                </a:solidFill>
                <a:latin typeface="Nimbus Sans"/>
                <a:ea typeface="Nimbus Sans"/>
                <a:cs typeface="Nimbus Sans"/>
              </a:defRPr>
            </a:lvl6pPr>
            <a:lvl7pPr algn="l">
              <a:buNone/>
              <a:defRPr sz="975" b="0">
                <a:solidFill>
                  <a:srgbClr val="626B64"/>
                </a:solidFill>
                <a:latin typeface="Nimbus Sans"/>
                <a:ea typeface="Nimbus Sans"/>
                <a:cs typeface="Nimbus Sans"/>
              </a:defRPr>
            </a:lvl7pPr>
            <a:lvl8pPr algn="l">
              <a:buNone/>
              <a:defRPr sz="975" b="0">
                <a:solidFill>
                  <a:srgbClr val="626B64"/>
                </a:solidFill>
                <a:latin typeface="Nimbus Sans"/>
                <a:ea typeface="Nimbus Sans"/>
                <a:cs typeface="Nimbus Sans"/>
              </a:defRPr>
            </a:lvl8pPr>
            <a:lvl9pPr algn="l">
              <a:buNone/>
              <a:defRPr sz="975" b="0">
                <a:solidFill>
                  <a:srgbClr val="626B64"/>
                </a:solidFill>
                <a:latin typeface="Nimbus Sans"/>
                <a:ea typeface="Nimbus Sans"/>
                <a:cs typeface="Nimbus Sans"/>
              </a:defRPr>
            </a:lvl9pPr>
          </a:lstStyle>
          <a:p>
            <a:pPr algn="l">
              <a:buNone/>
              <a:defRPr sz="975" b="0">
                <a:solidFill>
                  <a:srgbClr val="626B64"/>
                </a:solidFill>
                <a:latin typeface="Nimbus Sans"/>
                <a:ea typeface="Nimbus Sans"/>
                <a:cs typeface="Nimbus Sans"/>
              </a:defRPr>
            </a:pPr>
            <a:r>
              <a:rPr sz="975" b="0">
                <a:solidFill>
                  <a:srgbClr val="626B64"/>
                </a:solidFill>
                <a:latin typeface="Nimbus Sans"/>
                <a:ea typeface="Nimbus Sans"/>
                <a:cs typeface="Nimbus Sans"/>
              </a:rPr>
              <a:t>Sources [5], [S1]</a:t>
            </a:r>
            <a:endParaRPr sz="975" b="0">
              <a:solidFill>
                <a:srgbClr val="626B64"/>
              </a:solidFill>
              <a:latin typeface="Nimbus Sans"/>
              <a:ea typeface="Nimbus Sans"/>
              <a:cs typeface="Nimbus Sans"/>
            </a:endParaRPr>
          </a:p>
        </p:txBody>
      </p:sp>
      <p:sp>
        <p:nvSpPr>
          <p:cNvPr id="4" name="text-89"/>
          <p:cNvSpPr>
            <a14:cpLocks xmlns:a14="http://schemas.microsoft.com/office/drawing/2010/main" noGrp="1"/>
          </p:cNvSpPr>
          <p:nvPr/>
        </p:nvSpPr>
        <p:spPr>
          <a:xfrm>
            <a:off x="11029950" y="6419850"/>
            <a:ext cx="552450" cy="247650"/>
          </a:xfrm>
          <a:prstGeom prst="rect">
            <a:avLst/>
          </a:prstGeom>
          <a:noFill/>
          <a:ln w="0">
            <a:noFill/>
            <a:prstDash val="solid"/>
          </a:ln>
        </p:spPr>
        <p:txBody>
          <a:bodyPr wrap="square" lIns="0" tIns="0" rIns="0" bIns="0" anchor="t">
            <a:noAutofit/>
          </a:bodyPr>
          <a:lstStyle>
            <a:defPPr algn="r">
              <a:defRPr sz="1350" b="0">
                <a:solidFill>
                  <a:srgbClr val="626B64"/>
                </a:solidFill>
                <a:latin typeface="Nimbus Sans"/>
                <a:ea typeface="Nimbus Sans"/>
                <a:cs typeface="Nimbus Sans"/>
              </a:defRPr>
            </a:defPPr>
            <a:lvl1pPr algn="r">
              <a:buNone/>
              <a:defRPr sz="1350" b="0">
                <a:solidFill>
                  <a:srgbClr val="626B64"/>
                </a:solidFill>
                <a:latin typeface="Nimbus Sans"/>
                <a:ea typeface="Nimbus Sans"/>
                <a:cs typeface="Nimbus Sans"/>
              </a:defRPr>
            </a:lvl1pPr>
            <a:lvl2pPr algn="r">
              <a:buNone/>
              <a:defRPr sz="1350" b="0">
                <a:solidFill>
                  <a:srgbClr val="626B64"/>
                </a:solidFill>
                <a:latin typeface="Nimbus Sans"/>
                <a:ea typeface="Nimbus Sans"/>
                <a:cs typeface="Nimbus Sans"/>
              </a:defRPr>
            </a:lvl2pPr>
            <a:lvl3pPr algn="r">
              <a:buNone/>
              <a:defRPr sz="1350" b="0">
                <a:solidFill>
                  <a:srgbClr val="626B64"/>
                </a:solidFill>
                <a:latin typeface="Nimbus Sans"/>
                <a:ea typeface="Nimbus Sans"/>
                <a:cs typeface="Nimbus Sans"/>
              </a:defRPr>
            </a:lvl3pPr>
            <a:lvl4pPr algn="r">
              <a:buNone/>
              <a:defRPr sz="1350" b="0">
                <a:solidFill>
                  <a:srgbClr val="626B64"/>
                </a:solidFill>
                <a:latin typeface="Nimbus Sans"/>
                <a:ea typeface="Nimbus Sans"/>
                <a:cs typeface="Nimbus Sans"/>
              </a:defRPr>
            </a:lvl4pPr>
            <a:lvl5pPr algn="r">
              <a:buNone/>
              <a:defRPr sz="1350" b="0">
                <a:solidFill>
                  <a:srgbClr val="626B64"/>
                </a:solidFill>
                <a:latin typeface="Nimbus Sans"/>
                <a:ea typeface="Nimbus Sans"/>
                <a:cs typeface="Nimbus Sans"/>
              </a:defRPr>
            </a:lvl5pPr>
            <a:lvl6pPr algn="r">
              <a:buNone/>
              <a:defRPr sz="1350" b="0">
                <a:solidFill>
                  <a:srgbClr val="626B64"/>
                </a:solidFill>
                <a:latin typeface="Nimbus Sans"/>
                <a:ea typeface="Nimbus Sans"/>
                <a:cs typeface="Nimbus Sans"/>
              </a:defRPr>
            </a:lvl6pPr>
            <a:lvl7pPr algn="r">
              <a:buNone/>
              <a:defRPr sz="1350" b="0">
                <a:solidFill>
                  <a:srgbClr val="626B64"/>
                </a:solidFill>
                <a:latin typeface="Nimbus Sans"/>
                <a:ea typeface="Nimbus Sans"/>
                <a:cs typeface="Nimbus Sans"/>
              </a:defRPr>
            </a:lvl7pPr>
            <a:lvl8pPr algn="r">
              <a:buNone/>
              <a:defRPr sz="1350" b="0">
                <a:solidFill>
                  <a:srgbClr val="626B64"/>
                </a:solidFill>
                <a:latin typeface="Nimbus Sans"/>
                <a:ea typeface="Nimbus Sans"/>
                <a:cs typeface="Nimbus Sans"/>
              </a:defRPr>
            </a:lvl8pPr>
            <a:lvl9pPr algn="r">
              <a:buNone/>
              <a:defRPr sz="1350" b="0">
                <a:solidFill>
                  <a:srgbClr val="626B64"/>
                </a:solidFill>
                <a:latin typeface="Nimbus Sans"/>
                <a:ea typeface="Nimbus Sans"/>
                <a:cs typeface="Nimbus Sans"/>
              </a:defRPr>
            </a:lvl9pPr>
          </a:lstStyle>
          <a:p>
            <a:pPr algn="r">
              <a:buNone/>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05</a:t>
            </a:r>
            <a:endParaRPr sz="1350" b="0">
              <a:solidFill>
                <a:srgbClr val="626B64"/>
              </a:solidFill>
              <a:latin typeface="Nimbus Sans"/>
              <a:ea typeface="Nimbus Sans"/>
              <a:cs typeface="Nimbus Sans"/>
            </a:endParaRPr>
          </a:p>
        </p:txBody>
      </p:sp>
      <p:sp>
        <p:nvSpPr>
          <p:cNvPr id="5" name="layout-band-90"/>
          <p:cNvSpPr>
            <a14:cpLocks xmlns:a14="http://schemas.microsoft.com/office/drawing/2010/main" noGrp="1"/>
          </p:cNvSpPr>
          <p:nvPr/>
        </p:nvSpPr>
        <p:spPr>
          <a:xfrm>
            <a:off x="609600" y="1590675"/>
            <a:ext cx="1495425" cy="419100"/>
          </a:xfrm>
          <a:prstGeom prst="rect">
            <a:avLst/>
          </a:prstGeom>
          <a:solidFill>
            <a:srgbClr val="5C697B"/>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6" name="text-91"/>
          <p:cNvSpPr>
            <a14:cpLocks xmlns:a14="http://schemas.microsoft.com/office/drawing/2010/main" noGrp="1"/>
          </p:cNvSpPr>
          <p:nvPr/>
        </p:nvSpPr>
        <p:spPr>
          <a:xfrm>
            <a:off x="742950" y="1695450"/>
            <a:ext cx="1257300" cy="257175"/>
          </a:xfrm>
          <a:prstGeom prst="rect">
            <a:avLst/>
          </a:prstGeom>
          <a:noFill/>
          <a:ln w="0">
            <a:noFill/>
            <a:prstDash val="solid"/>
          </a:ln>
        </p:spPr>
        <p:txBody>
          <a:bodyPr wrap="square" lIns="0" tIns="0" rIns="0" bIns="0" anchor="t">
            <a:noAutofit/>
          </a:bodyPr>
          <a:lstStyle>
            <a:defPPr algn="l">
              <a:defRPr sz="1500" b="1">
                <a:solidFill>
                  <a:srgbClr val="FFFFFF"/>
                </a:solidFill>
                <a:latin typeface="Nimbus Sans"/>
                <a:ea typeface="Nimbus Sans"/>
                <a:cs typeface="Nimbus Sans"/>
              </a:defRPr>
            </a:defPPr>
            <a:lvl1pPr algn="l">
              <a:buNone/>
              <a:defRPr sz="1500" b="1">
                <a:solidFill>
                  <a:srgbClr val="303631"/>
                </a:solidFill>
                <a:latin typeface="Nimbus Sans"/>
                <a:ea typeface="Nimbus Sans"/>
                <a:cs typeface="Nimbus Sans"/>
              </a:defRPr>
            </a:lvl1pPr>
            <a:lvl2pPr algn="l">
              <a:buNone/>
              <a:defRPr sz="1500" b="1">
                <a:solidFill>
                  <a:srgbClr val="303631"/>
                </a:solidFill>
                <a:latin typeface="Nimbus Sans"/>
                <a:ea typeface="Nimbus Sans"/>
                <a:cs typeface="Nimbus Sans"/>
              </a:defRPr>
            </a:lvl2pPr>
            <a:lvl3pPr algn="l">
              <a:buNone/>
              <a:defRPr sz="1500" b="1">
                <a:solidFill>
                  <a:srgbClr val="303631"/>
                </a:solidFill>
                <a:latin typeface="Nimbus Sans"/>
                <a:ea typeface="Nimbus Sans"/>
                <a:cs typeface="Nimbus Sans"/>
              </a:defRPr>
            </a:lvl3pPr>
            <a:lvl4pPr algn="l">
              <a:buNone/>
              <a:defRPr sz="1500" b="1">
                <a:solidFill>
                  <a:srgbClr val="303631"/>
                </a:solidFill>
                <a:latin typeface="Nimbus Sans"/>
                <a:ea typeface="Nimbus Sans"/>
                <a:cs typeface="Nimbus Sans"/>
              </a:defRPr>
            </a:lvl4pPr>
            <a:lvl5pPr algn="l">
              <a:buNone/>
              <a:defRPr sz="1500" b="1">
                <a:solidFill>
                  <a:srgbClr val="303631"/>
                </a:solidFill>
                <a:latin typeface="Nimbus Sans"/>
                <a:ea typeface="Nimbus Sans"/>
                <a:cs typeface="Nimbus Sans"/>
              </a:defRPr>
            </a:lvl5pPr>
            <a:lvl6pPr algn="l">
              <a:buNone/>
              <a:defRPr sz="1500" b="1">
                <a:solidFill>
                  <a:srgbClr val="303631"/>
                </a:solidFill>
                <a:latin typeface="Nimbus Sans"/>
                <a:ea typeface="Nimbus Sans"/>
                <a:cs typeface="Nimbus Sans"/>
              </a:defRPr>
            </a:lvl6pPr>
            <a:lvl7pPr algn="l">
              <a:buNone/>
              <a:defRPr sz="1500" b="1">
                <a:solidFill>
                  <a:srgbClr val="303631"/>
                </a:solidFill>
                <a:latin typeface="Nimbus Sans"/>
                <a:ea typeface="Nimbus Sans"/>
                <a:cs typeface="Nimbus Sans"/>
              </a:defRPr>
            </a:lvl7pPr>
            <a:lvl8pPr algn="l">
              <a:buNone/>
              <a:defRPr sz="1500" b="1">
                <a:solidFill>
                  <a:srgbClr val="303631"/>
                </a:solidFill>
                <a:latin typeface="Nimbus Sans"/>
                <a:ea typeface="Nimbus Sans"/>
                <a:cs typeface="Nimbus Sans"/>
              </a:defRPr>
            </a:lvl8pPr>
            <a:lvl9pPr algn="l">
              <a:buNone/>
              <a:defRPr sz="1500" b="1">
                <a:solidFill>
                  <a:srgbClr val="303631"/>
                </a:solidFill>
                <a:latin typeface="Nimbus Sans"/>
                <a:ea typeface="Nimbus Sans"/>
                <a:cs typeface="Nimbus Sans"/>
              </a:defRPr>
            </a:lvl9pPr>
          </a:lstStyle>
          <a:p>
            <a:pPr algn="l">
              <a:buNone/>
              <a:defRPr sz="1500" b="1">
                <a:solidFill>
                  <a:srgbClr val="303631"/>
                </a:solidFill>
                <a:latin typeface="Nimbus Sans"/>
                <a:ea typeface="Nimbus Sans"/>
                <a:cs typeface="Nimbus Sans"/>
              </a:defRPr>
            </a:pPr>
            <a:r>
              <a:rPr sz="1500" b="1">
                <a:solidFill>
                  <a:srgbClr val="FFFFFF"/>
                </a:solidFill>
                <a:latin typeface="Nimbus Sans"/>
                <a:ea typeface="Nimbus Sans"/>
                <a:cs typeface="Nimbus Sans"/>
              </a:rPr>
              <a:t>2023 SHORT</a:t>
            </a:r>
            <a:endParaRPr sz="1500" b="1">
              <a:solidFill>
                <a:srgbClr val="FFFFFF"/>
              </a:solidFill>
              <a:latin typeface="Nimbus Sans"/>
              <a:ea typeface="Nimbus Sans"/>
              <a:cs typeface="Nimbus Sans"/>
            </a:endParaRPr>
          </a:p>
        </p:txBody>
      </p:sp>
      <p:pic>
        <p:nvPicPr>
          <p:cNvPr id="7" name="图片 6"/>
          <p:cNvPicPr>
            <a:picLocks noChangeAspect="1"/>
          </p:cNvPicPr>
          <p:nvPr/>
        </p:nvPicPr>
        <p:blipFill>
          <a:blip r:embed="rId1"/>
          <a:srcRect/>
          <a:stretch>
            <a:fillRect/>
          </a:stretch>
        </p:blipFill>
        <p:spPr>
          <a:xfrm>
            <a:off x="611947" y="2247900"/>
            <a:ext cx="5272157" cy="2933700"/>
          </a:xfrm>
          <a:prstGeom prst="rect">
            <a:avLst/>
          </a:prstGeom>
        </p:spPr>
      </p:pic>
      <p:pic>
        <p:nvPicPr>
          <p:cNvPr id="8" name="图片 7"/>
          <p:cNvPicPr>
            <a:picLocks noChangeAspect="1"/>
          </p:cNvPicPr>
          <p:nvPr/>
        </p:nvPicPr>
        <p:blipFill>
          <a:blip r:embed="rId2"/>
          <a:srcRect t="9024" b="9024"/>
          <a:stretch>
            <a:fillRect/>
          </a:stretch>
        </p:blipFill>
        <p:spPr>
          <a:xfrm>
            <a:off x="6343650" y="2247900"/>
            <a:ext cx="5238750" cy="2933700"/>
          </a:xfrm>
          <a:prstGeom prst="rect">
            <a:avLst/>
          </a:prstGeom>
        </p:spPr>
      </p:pic>
      <p:sp>
        <p:nvSpPr>
          <p:cNvPr id="9" name="text-92"/>
          <p:cNvSpPr>
            <a14:cpLocks xmlns:a14="http://schemas.microsoft.com/office/drawing/2010/main" noGrp="1"/>
          </p:cNvSpPr>
          <p:nvPr/>
        </p:nvSpPr>
        <p:spPr>
          <a:xfrm>
            <a:off x="609600" y="5257800"/>
            <a:ext cx="5276850" cy="333375"/>
          </a:xfrm>
          <a:prstGeom prst="rect">
            <a:avLst/>
          </a:prstGeom>
          <a:noFill/>
          <a:ln w="0">
            <a:noFill/>
            <a:prstDash val="solid"/>
          </a:ln>
        </p:spPr>
        <p:txBody>
          <a:bodyPr wrap="square" lIns="0" tIns="0" rIns="0" bIns="0" anchor="t">
            <a:noAutofit/>
          </a:bodyPr>
          <a:lstStyle>
            <a:defPPr algn="l">
              <a:defRPr sz="1800" b="1">
                <a:solidFill>
                  <a:srgbClr val="303631"/>
                </a:solidFill>
                <a:latin typeface="Nimbus Sans"/>
                <a:ea typeface="Nimbus Sans"/>
                <a:cs typeface="Nimbus Sans"/>
              </a:defRPr>
            </a:defPPr>
            <a:lvl1pPr algn="l">
              <a:buNone/>
              <a:defRPr sz="1800" b="1">
                <a:solidFill>
                  <a:srgbClr val="303631"/>
                </a:solidFill>
                <a:latin typeface="Nimbus Sans"/>
                <a:ea typeface="Nimbus Sans"/>
                <a:cs typeface="Nimbus Sans"/>
              </a:defRPr>
            </a:lvl1pPr>
            <a:lvl2pPr algn="l">
              <a:buNone/>
              <a:defRPr sz="1800" b="1">
                <a:solidFill>
                  <a:srgbClr val="303631"/>
                </a:solidFill>
                <a:latin typeface="Nimbus Sans"/>
                <a:ea typeface="Nimbus Sans"/>
                <a:cs typeface="Nimbus Sans"/>
              </a:defRPr>
            </a:lvl2pPr>
            <a:lvl3pPr algn="l">
              <a:buNone/>
              <a:defRPr sz="1800" b="1">
                <a:solidFill>
                  <a:srgbClr val="303631"/>
                </a:solidFill>
                <a:latin typeface="Nimbus Sans"/>
                <a:ea typeface="Nimbus Sans"/>
                <a:cs typeface="Nimbus Sans"/>
              </a:defRPr>
            </a:lvl3pPr>
            <a:lvl4pPr algn="l">
              <a:buNone/>
              <a:defRPr sz="1800" b="1">
                <a:solidFill>
                  <a:srgbClr val="303631"/>
                </a:solidFill>
                <a:latin typeface="Nimbus Sans"/>
                <a:ea typeface="Nimbus Sans"/>
                <a:cs typeface="Nimbus Sans"/>
              </a:defRPr>
            </a:lvl4pPr>
            <a:lvl5pPr algn="l">
              <a:buNone/>
              <a:defRPr sz="1800" b="1">
                <a:solidFill>
                  <a:srgbClr val="303631"/>
                </a:solidFill>
                <a:latin typeface="Nimbus Sans"/>
                <a:ea typeface="Nimbus Sans"/>
                <a:cs typeface="Nimbus Sans"/>
              </a:defRPr>
            </a:lvl5pPr>
            <a:lvl6pPr algn="l">
              <a:buNone/>
              <a:defRPr sz="1800" b="1">
                <a:solidFill>
                  <a:srgbClr val="303631"/>
                </a:solidFill>
                <a:latin typeface="Nimbus Sans"/>
                <a:ea typeface="Nimbus Sans"/>
                <a:cs typeface="Nimbus Sans"/>
              </a:defRPr>
            </a:lvl6pPr>
            <a:lvl7pPr algn="l">
              <a:buNone/>
              <a:defRPr sz="1800" b="1">
                <a:solidFill>
                  <a:srgbClr val="303631"/>
                </a:solidFill>
                <a:latin typeface="Nimbus Sans"/>
                <a:ea typeface="Nimbus Sans"/>
                <a:cs typeface="Nimbus Sans"/>
              </a:defRPr>
            </a:lvl7pPr>
            <a:lvl8pPr algn="l">
              <a:buNone/>
              <a:defRPr sz="1800" b="1">
                <a:solidFill>
                  <a:srgbClr val="303631"/>
                </a:solidFill>
                <a:latin typeface="Nimbus Sans"/>
                <a:ea typeface="Nimbus Sans"/>
                <a:cs typeface="Nimbus Sans"/>
              </a:defRPr>
            </a:lvl8pPr>
            <a:lvl9pPr algn="l">
              <a:buNone/>
              <a:defRPr sz="1800" b="1">
                <a:solidFill>
                  <a:srgbClr val="303631"/>
                </a:solidFill>
                <a:latin typeface="Nimbus Sans"/>
                <a:ea typeface="Nimbus Sans"/>
                <a:cs typeface="Nimbus Sans"/>
              </a:defRPr>
            </a:lvl9pPr>
          </a:lstStyle>
          <a:p>
            <a:pPr algn="l">
              <a:buNone/>
              <a:defRPr sz="1800" b="1">
                <a:solidFill>
                  <a:srgbClr val="303631"/>
                </a:solidFill>
                <a:latin typeface="Nimbus Sans"/>
                <a:ea typeface="Nimbus Sans"/>
                <a:cs typeface="Nimbus Sans"/>
              </a:defRPr>
            </a:pPr>
            <a:r>
              <a:rPr sz="1800" b="1">
                <a:solidFill>
                  <a:srgbClr val="303631"/>
                </a:solidFill>
                <a:latin typeface="Nimbus Sans"/>
                <a:ea typeface="Nimbus Sans"/>
                <a:cs typeface="Nimbus Sans"/>
              </a:rPr>
              <a:t>Visual generation and selection</a:t>
            </a:r>
            <a:endParaRPr sz="1800" b="1">
              <a:solidFill>
                <a:srgbClr val="303631"/>
              </a:solidFill>
              <a:latin typeface="Nimbus Sans"/>
              <a:ea typeface="Nimbus Sans"/>
              <a:cs typeface="Nimbus Sans"/>
            </a:endParaRPr>
          </a:p>
        </p:txBody>
      </p:sp>
      <p:sp>
        <p:nvSpPr>
          <p:cNvPr id="10" name="text-93"/>
          <p:cNvSpPr>
            <a14:cpLocks xmlns:a14="http://schemas.microsoft.com/office/drawing/2010/main" noGrp="1"/>
          </p:cNvSpPr>
          <p:nvPr/>
        </p:nvSpPr>
        <p:spPr>
          <a:xfrm>
            <a:off x="6343650" y="5257800"/>
            <a:ext cx="5238750" cy="333375"/>
          </a:xfrm>
          <a:prstGeom prst="rect">
            <a:avLst/>
          </a:prstGeom>
          <a:noFill/>
          <a:ln w="0">
            <a:noFill/>
            <a:prstDash val="solid"/>
          </a:ln>
        </p:spPr>
        <p:txBody>
          <a:bodyPr wrap="square" lIns="0" tIns="0" rIns="0" bIns="0" anchor="t">
            <a:noAutofit/>
          </a:bodyPr>
          <a:lstStyle>
            <a:defPPr algn="l">
              <a:defRPr sz="1800" b="1">
                <a:solidFill>
                  <a:srgbClr val="303631"/>
                </a:solidFill>
                <a:latin typeface="Nimbus Sans"/>
                <a:ea typeface="Nimbus Sans"/>
                <a:cs typeface="Nimbus Sans"/>
              </a:defRPr>
            </a:defPPr>
            <a:lvl1pPr algn="l">
              <a:buNone/>
              <a:defRPr sz="1800" b="1">
                <a:solidFill>
                  <a:srgbClr val="303631"/>
                </a:solidFill>
                <a:latin typeface="Nimbus Sans"/>
                <a:ea typeface="Nimbus Sans"/>
                <a:cs typeface="Nimbus Sans"/>
              </a:defRPr>
            </a:lvl1pPr>
            <a:lvl2pPr algn="l">
              <a:buNone/>
              <a:defRPr sz="1800" b="1">
                <a:solidFill>
                  <a:srgbClr val="303631"/>
                </a:solidFill>
                <a:latin typeface="Nimbus Sans"/>
                <a:ea typeface="Nimbus Sans"/>
                <a:cs typeface="Nimbus Sans"/>
              </a:defRPr>
            </a:lvl2pPr>
            <a:lvl3pPr algn="l">
              <a:buNone/>
              <a:defRPr sz="1800" b="1">
                <a:solidFill>
                  <a:srgbClr val="303631"/>
                </a:solidFill>
                <a:latin typeface="Nimbus Sans"/>
                <a:ea typeface="Nimbus Sans"/>
                <a:cs typeface="Nimbus Sans"/>
              </a:defRPr>
            </a:lvl3pPr>
            <a:lvl4pPr algn="l">
              <a:buNone/>
              <a:defRPr sz="1800" b="1">
                <a:solidFill>
                  <a:srgbClr val="303631"/>
                </a:solidFill>
                <a:latin typeface="Nimbus Sans"/>
                <a:ea typeface="Nimbus Sans"/>
                <a:cs typeface="Nimbus Sans"/>
              </a:defRPr>
            </a:lvl4pPr>
            <a:lvl5pPr algn="l">
              <a:buNone/>
              <a:defRPr sz="1800" b="1">
                <a:solidFill>
                  <a:srgbClr val="303631"/>
                </a:solidFill>
                <a:latin typeface="Nimbus Sans"/>
                <a:ea typeface="Nimbus Sans"/>
                <a:cs typeface="Nimbus Sans"/>
              </a:defRPr>
            </a:lvl5pPr>
            <a:lvl6pPr algn="l">
              <a:buNone/>
              <a:defRPr sz="1800" b="1">
                <a:solidFill>
                  <a:srgbClr val="303631"/>
                </a:solidFill>
                <a:latin typeface="Nimbus Sans"/>
                <a:ea typeface="Nimbus Sans"/>
                <a:cs typeface="Nimbus Sans"/>
              </a:defRPr>
            </a:lvl6pPr>
            <a:lvl7pPr algn="l">
              <a:buNone/>
              <a:defRPr sz="1800" b="1">
                <a:solidFill>
                  <a:srgbClr val="303631"/>
                </a:solidFill>
                <a:latin typeface="Nimbus Sans"/>
                <a:ea typeface="Nimbus Sans"/>
                <a:cs typeface="Nimbus Sans"/>
              </a:defRPr>
            </a:lvl7pPr>
            <a:lvl8pPr algn="l">
              <a:buNone/>
              <a:defRPr sz="1800" b="1">
                <a:solidFill>
                  <a:srgbClr val="303631"/>
                </a:solidFill>
                <a:latin typeface="Nimbus Sans"/>
                <a:ea typeface="Nimbus Sans"/>
                <a:cs typeface="Nimbus Sans"/>
              </a:defRPr>
            </a:lvl8pPr>
            <a:lvl9pPr algn="l">
              <a:buNone/>
              <a:defRPr sz="1800" b="1">
                <a:solidFill>
                  <a:srgbClr val="303631"/>
                </a:solidFill>
                <a:latin typeface="Nimbus Sans"/>
                <a:ea typeface="Nimbus Sans"/>
                <a:cs typeface="Nimbus Sans"/>
              </a:defRPr>
            </a:lvl9pPr>
          </a:lstStyle>
          <a:p>
            <a:pPr algn="l">
              <a:buNone/>
              <a:defRPr sz="1800" b="1">
                <a:solidFill>
                  <a:srgbClr val="303631"/>
                </a:solidFill>
                <a:latin typeface="Nimbus Sans"/>
                <a:ea typeface="Nimbus Sans"/>
                <a:cs typeface="Nimbus Sans"/>
              </a:defRPr>
            </a:pPr>
            <a:r>
              <a:rPr sz="1800" b="1">
                <a:solidFill>
                  <a:srgbClr val="303631"/>
                </a:solidFill>
                <a:latin typeface="Nimbus Sans"/>
                <a:ea typeface="Nimbus Sans"/>
                <a:cs typeface="Nimbus Sans"/>
              </a:rPr>
              <a:t>Performance and conventional animation</a:t>
            </a:r>
            <a:endParaRPr sz="1800" b="1">
              <a:solidFill>
                <a:srgbClr val="303631"/>
              </a:solidFill>
              <a:latin typeface="Nimbus Sans"/>
              <a:ea typeface="Nimbus Sans"/>
              <a:cs typeface="Nimbus Sans"/>
            </a:endParaRPr>
          </a:p>
        </p:txBody>
      </p:sp>
      <p:sp>
        <p:nvSpPr>
          <p:cNvPr id="11" name="editable-workflow-node-94"/>
          <p:cNvSpPr>
            <a14:cpLocks xmlns:a14="http://schemas.microsoft.com/office/drawing/2010/main" noGrp="1"/>
          </p:cNvSpPr>
          <p:nvPr/>
        </p:nvSpPr>
        <p:spPr>
          <a:xfrm>
            <a:off x="609600" y="5762625"/>
            <a:ext cx="2667000" cy="447675"/>
          </a:xfrm>
          <a:prstGeom prst="rect">
            <a:avLst/>
          </a:prstGeom>
          <a:solidFill>
            <a:srgbClr val="F8F1C8"/>
          </a:solidFill>
          <a:ln w="13335">
            <a:solidFill>
              <a:srgbClr val="303631"/>
            </a:solidFill>
            <a:prstDash val="solid"/>
          </a:ln>
        </p:spPr>
        <p:txBody>
          <a:bodyPr wrap="square" lIns="95250" tIns="95250" rIns="95250" bIns="95250" anchor="ctr">
            <a:noAutofit/>
          </a:bodyPr>
          <a:lstStyle>
            <a:defPPr algn="ctr">
              <a:defRPr sz="1650" b="1">
                <a:solidFill>
                  <a:srgbClr val="303631"/>
                </a:solidFill>
                <a:latin typeface="Nimbus Sans"/>
                <a:ea typeface="Nimbus Sans"/>
                <a:cs typeface="Nimbus Sans"/>
              </a:defRPr>
            </a:defPPr>
            <a:lvl1pPr algn="ctr">
              <a:buNone/>
              <a:defRPr sz="1650" b="1">
                <a:solidFill>
                  <a:srgbClr val="303631"/>
                </a:solidFill>
                <a:latin typeface="Nimbus Sans"/>
                <a:ea typeface="Nimbus Sans"/>
                <a:cs typeface="Nimbus Sans"/>
              </a:defRPr>
            </a:lvl1pPr>
            <a:lvl2pPr algn="ctr">
              <a:buNone/>
              <a:defRPr sz="1650" b="1">
                <a:solidFill>
                  <a:srgbClr val="303631"/>
                </a:solidFill>
                <a:latin typeface="Nimbus Sans"/>
                <a:ea typeface="Nimbus Sans"/>
                <a:cs typeface="Nimbus Sans"/>
              </a:defRPr>
            </a:lvl2pPr>
            <a:lvl3pPr algn="ctr">
              <a:buNone/>
              <a:defRPr sz="1650" b="1">
                <a:solidFill>
                  <a:srgbClr val="303631"/>
                </a:solidFill>
                <a:latin typeface="Nimbus Sans"/>
                <a:ea typeface="Nimbus Sans"/>
                <a:cs typeface="Nimbus Sans"/>
              </a:defRPr>
            </a:lvl3pPr>
            <a:lvl4pPr algn="ctr">
              <a:buNone/>
              <a:defRPr sz="1650" b="1">
                <a:solidFill>
                  <a:srgbClr val="303631"/>
                </a:solidFill>
                <a:latin typeface="Nimbus Sans"/>
                <a:ea typeface="Nimbus Sans"/>
                <a:cs typeface="Nimbus Sans"/>
              </a:defRPr>
            </a:lvl4pPr>
            <a:lvl5pPr algn="ctr">
              <a:buNone/>
              <a:defRPr sz="1650" b="1">
                <a:solidFill>
                  <a:srgbClr val="303631"/>
                </a:solidFill>
                <a:latin typeface="Nimbus Sans"/>
                <a:ea typeface="Nimbus Sans"/>
                <a:cs typeface="Nimbus Sans"/>
              </a:defRPr>
            </a:lvl5pPr>
            <a:lvl6pPr algn="ctr">
              <a:buNone/>
              <a:defRPr sz="1650" b="1">
                <a:solidFill>
                  <a:srgbClr val="303631"/>
                </a:solidFill>
                <a:latin typeface="Nimbus Sans"/>
                <a:ea typeface="Nimbus Sans"/>
                <a:cs typeface="Nimbus Sans"/>
              </a:defRPr>
            </a:lvl6pPr>
            <a:lvl7pPr algn="ctr">
              <a:buNone/>
              <a:defRPr sz="1650" b="1">
                <a:solidFill>
                  <a:srgbClr val="303631"/>
                </a:solidFill>
                <a:latin typeface="Nimbus Sans"/>
                <a:ea typeface="Nimbus Sans"/>
                <a:cs typeface="Nimbus Sans"/>
              </a:defRPr>
            </a:lvl7pPr>
            <a:lvl8pPr algn="ctr">
              <a:buNone/>
              <a:defRPr sz="1650" b="1">
                <a:solidFill>
                  <a:srgbClr val="303631"/>
                </a:solidFill>
                <a:latin typeface="Nimbus Sans"/>
                <a:ea typeface="Nimbus Sans"/>
                <a:cs typeface="Nimbus Sans"/>
              </a:defRPr>
            </a:lvl8pPr>
            <a:lvl9pPr algn="ctr">
              <a:buNone/>
              <a:defRPr sz="1650" b="1">
                <a:solidFill>
                  <a:srgbClr val="303631"/>
                </a:solidFill>
                <a:latin typeface="Nimbus Sans"/>
                <a:ea typeface="Nimbus Sans"/>
                <a:cs typeface="Nimbus Sans"/>
              </a:defRPr>
            </a:lvl9pPr>
          </a:lstStyle>
          <a:p>
            <a:pPr algn="ctr">
              <a:buNone/>
              <a:defRPr sz="1650" b="1">
                <a:solidFill>
                  <a:srgbClr val="303631"/>
                </a:solidFill>
                <a:latin typeface="Nimbus Sans"/>
                <a:ea typeface="Nimbus Sans"/>
                <a:cs typeface="Nimbus Sans"/>
              </a:defRPr>
            </a:pPr>
            <a:r>
              <a:rPr sz="1650" b="1">
                <a:solidFill>
                  <a:srgbClr val="303631"/>
                </a:solidFill>
                <a:latin typeface="Nimbus Sans"/>
                <a:ea typeface="Nimbus Sans"/>
                <a:cs typeface="Nimbus Sans"/>
              </a:rPr>
              <a:t>DALL-E visuals</a:t>
            </a:r>
            <a:endParaRPr sz="1650" b="1">
              <a:solidFill>
                <a:srgbClr val="303631"/>
              </a:solidFill>
              <a:latin typeface="Nimbus Sans"/>
              <a:ea typeface="Nimbus Sans"/>
              <a:cs typeface="Nimbus Sans"/>
            </a:endParaRPr>
          </a:p>
        </p:txBody>
      </p:sp>
      <p:sp>
        <p:nvSpPr>
          <p:cNvPr id="12" name="editable-workflow-node-95"/>
          <p:cNvSpPr>
            <a14:cpLocks xmlns:a14="http://schemas.microsoft.com/office/drawing/2010/main" noGrp="1"/>
          </p:cNvSpPr>
          <p:nvPr/>
        </p:nvSpPr>
        <p:spPr>
          <a:xfrm>
            <a:off x="4152900" y="5762625"/>
            <a:ext cx="3295650" cy="447675"/>
          </a:xfrm>
          <a:prstGeom prst="rect">
            <a:avLst/>
          </a:prstGeom>
          <a:solidFill>
            <a:srgbClr val="FCFCF9"/>
          </a:solidFill>
          <a:ln w="13335">
            <a:solidFill>
              <a:srgbClr val="303631"/>
            </a:solidFill>
            <a:prstDash val="solid"/>
          </a:ln>
        </p:spPr>
        <p:txBody>
          <a:bodyPr wrap="square" lIns="95250" tIns="95250" rIns="95250" bIns="95250" anchor="ctr">
            <a:noAutofit/>
          </a:bodyPr>
          <a:lstStyle>
            <a:defPPr algn="ctr">
              <a:defRPr sz="1650" b="1">
                <a:solidFill>
                  <a:srgbClr val="303631"/>
                </a:solidFill>
                <a:latin typeface="Nimbus Sans"/>
                <a:ea typeface="Nimbus Sans"/>
                <a:cs typeface="Nimbus Sans"/>
              </a:defRPr>
            </a:defPPr>
            <a:lvl1pPr algn="ctr">
              <a:buNone/>
              <a:defRPr sz="1650" b="1">
                <a:solidFill>
                  <a:srgbClr val="303631"/>
                </a:solidFill>
                <a:latin typeface="Nimbus Sans"/>
                <a:ea typeface="Nimbus Sans"/>
                <a:cs typeface="Nimbus Sans"/>
              </a:defRPr>
            </a:lvl1pPr>
            <a:lvl2pPr algn="ctr">
              <a:buNone/>
              <a:defRPr sz="1650" b="1">
                <a:solidFill>
                  <a:srgbClr val="303631"/>
                </a:solidFill>
                <a:latin typeface="Nimbus Sans"/>
                <a:ea typeface="Nimbus Sans"/>
                <a:cs typeface="Nimbus Sans"/>
              </a:defRPr>
            </a:lvl2pPr>
            <a:lvl3pPr algn="ctr">
              <a:buNone/>
              <a:defRPr sz="1650" b="1">
                <a:solidFill>
                  <a:srgbClr val="303631"/>
                </a:solidFill>
                <a:latin typeface="Nimbus Sans"/>
                <a:ea typeface="Nimbus Sans"/>
                <a:cs typeface="Nimbus Sans"/>
              </a:defRPr>
            </a:lvl3pPr>
            <a:lvl4pPr algn="ctr">
              <a:buNone/>
              <a:defRPr sz="1650" b="1">
                <a:solidFill>
                  <a:srgbClr val="303631"/>
                </a:solidFill>
                <a:latin typeface="Nimbus Sans"/>
                <a:ea typeface="Nimbus Sans"/>
                <a:cs typeface="Nimbus Sans"/>
              </a:defRPr>
            </a:lvl4pPr>
            <a:lvl5pPr algn="ctr">
              <a:buNone/>
              <a:defRPr sz="1650" b="1">
                <a:solidFill>
                  <a:srgbClr val="303631"/>
                </a:solidFill>
                <a:latin typeface="Nimbus Sans"/>
                <a:ea typeface="Nimbus Sans"/>
                <a:cs typeface="Nimbus Sans"/>
              </a:defRPr>
            </a:lvl5pPr>
            <a:lvl6pPr algn="ctr">
              <a:buNone/>
              <a:defRPr sz="1650" b="1">
                <a:solidFill>
                  <a:srgbClr val="303631"/>
                </a:solidFill>
                <a:latin typeface="Nimbus Sans"/>
                <a:ea typeface="Nimbus Sans"/>
                <a:cs typeface="Nimbus Sans"/>
              </a:defRPr>
            </a:lvl6pPr>
            <a:lvl7pPr algn="ctr">
              <a:buNone/>
              <a:defRPr sz="1650" b="1">
                <a:solidFill>
                  <a:srgbClr val="303631"/>
                </a:solidFill>
                <a:latin typeface="Nimbus Sans"/>
                <a:ea typeface="Nimbus Sans"/>
                <a:cs typeface="Nimbus Sans"/>
              </a:defRPr>
            </a:lvl7pPr>
            <a:lvl8pPr algn="ctr">
              <a:buNone/>
              <a:defRPr sz="1650" b="1">
                <a:solidFill>
                  <a:srgbClr val="303631"/>
                </a:solidFill>
                <a:latin typeface="Nimbus Sans"/>
                <a:ea typeface="Nimbus Sans"/>
                <a:cs typeface="Nimbus Sans"/>
              </a:defRPr>
            </a:lvl8pPr>
            <a:lvl9pPr algn="ctr">
              <a:buNone/>
              <a:defRPr sz="1650" b="1">
                <a:solidFill>
                  <a:srgbClr val="303631"/>
                </a:solidFill>
                <a:latin typeface="Nimbus Sans"/>
                <a:ea typeface="Nimbus Sans"/>
                <a:cs typeface="Nimbus Sans"/>
              </a:defRPr>
            </a:lvl9pPr>
          </a:lstStyle>
          <a:p>
            <a:pPr algn="ctr">
              <a:buNone/>
              <a:defRPr sz="1650" b="1">
                <a:solidFill>
                  <a:srgbClr val="303631"/>
                </a:solidFill>
                <a:latin typeface="Nimbus Sans"/>
                <a:ea typeface="Nimbus Sans"/>
                <a:cs typeface="Nimbus Sans"/>
              </a:defRPr>
            </a:pPr>
            <a:r>
              <a:rPr sz="1650" b="1">
                <a:solidFill>
                  <a:srgbClr val="303631"/>
                </a:solidFill>
                <a:latin typeface="Nimbus Sans"/>
                <a:ea typeface="Nimbus Sans"/>
                <a:cs typeface="Nimbus Sans"/>
              </a:rPr>
              <a:t>Human refinement</a:t>
            </a:r>
            <a:endParaRPr sz="1650" b="1">
              <a:solidFill>
                <a:srgbClr val="303631"/>
              </a:solidFill>
              <a:latin typeface="Nimbus Sans"/>
              <a:ea typeface="Nimbus Sans"/>
              <a:cs typeface="Nimbus Sans"/>
            </a:endParaRPr>
          </a:p>
        </p:txBody>
      </p:sp>
      <p:sp>
        <p:nvSpPr>
          <p:cNvPr id="13" name="editable-workflow-node-96"/>
          <p:cNvSpPr>
            <a14:cpLocks xmlns:a14="http://schemas.microsoft.com/office/drawing/2010/main" noGrp="1"/>
          </p:cNvSpPr>
          <p:nvPr/>
        </p:nvSpPr>
        <p:spPr>
          <a:xfrm>
            <a:off x="8324850" y="5762625"/>
            <a:ext cx="3257550" cy="447675"/>
          </a:xfrm>
          <a:prstGeom prst="rect">
            <a:avLst/>
          </a:prstGeom>
          <a:solidFill>
            <a:srgbClr val="FCFCF9"/>
          </a:solidFill>
          <a:ln w="13335">
            <a:solidFill>
              <a:srgbClr val="303631"/>
            </a:solidFill>
            <a:prstDash val="solid"/>
          </a:ln>
        </p:spPr>
        <p:txBody>
          <a:bodyPr wrap="square" lIns="95250" tIns="95250" rIns="95250" bIns="95250" anchor="ctr">
            <a:noAutofit/>
          </a:bodyPr>
          <a:lstStyle>
            <a:defPPr algn="ctr">
              <a:defRPr sz="1650" b="1">
                <a:solidFill>
                  <a:srgbClr val="303631"/>
                </a:solidFill>
                <a:latin typeface="Nimbus Sans"/>
                <a:ea typeface="Nimbus Sans"/>
                <a:cs typeface="Nimbus Sans"/>
              </a:defRPr>
            </a:defPPr>
            <a:lvl1pPr algn="ctr">
              <a:buNone/>
              <a:defRPr sz="1650" b="1">
                <a:solidFill>
                  <a:srgbClr val="303631"/>
                </a:solidFill>
                <a:latin typeface="Nimbus Sans"/>
                <a:ea typeface="Nimbus Sans"/>
                <a:cs typeface="Nimbus Sans"/>
              </a:defRPr>
            </a:lvl1pPr>
            <a:lvl2pPr algn="ctr">
              <a:buNone/>
              <a:defRPr sz="1650" b="1">
                <a:solidFill>
                  <a:srgbClr val="303631"/>
                </a:solidFill>
                <a:latin typeface="Nimbus Sans"/>
                <a:ea typeface="Nimbus Sans"/>
                <a:cs typeface="Nimbus Sans"/>
              </a:defRPr>
            </a:lvl2pPr>
            <a:lvl3pPr algn="ctr">
              <a:buNone/>
              <a:defRPr sz="1650" b="1">
                <a:solidFill>
                  <a:srgbClr val="303631"/>
                </a:solidFill>
                <a:latin typeface="Nimbus Sans"/>
                <a:ea typeface="Nimbus Sans"/>
                <a:cs typeface="Nimbus Sans"/>
              </a:defRPr>
            </a:lvl3pPr>
            <a:lvl4pPr algn="ctr">
              <a:buNone/>
              <a:defRPr sz="1650" b="1">
                <a:solidFill>
                  <a:srgbClr val="303631"/>
                </a:solidFill>
                <a:latin typeface="Nimbus Sans"/>
                <a:ea typeface="Nimbus Sans"/>
                <a:cs typeface="Nimbus Sans"/>
              </a:defRPr>
            </a:lvl4pPr>
            <a:lvl5pPr algn="ctr">
              <a:buNone/>
              <a:defRPr sz="1650" b="1">
                <a:solidFill>
                  <a:srgbClr val="303631"/>
                </a:solidFill>
                <a:latin typeface="Nimbus Sans"/>
                <a:ea typeface="Nimbus Sans"/>
                <a:cs typeface="Nimbus Sans"/>
              </a:defRPr>
            </a:lvl5pPr>
            <a:lvl6pPr algn="ctr">
              <a:buNone/>
              <a:defRPr sz="1650" b="1">
                <a:solidFill>
                  <a:srgbClr val="303631"/>
                </a:solidFill>
                <a:latin typeface="Nimbus Sans"/>
                <a:ea typeface="Nimbus Sans"/>
                <a:cs typeface="Nimbus Sans"/>
              </a:defRPr>
            </a:lvl6pPr>
            <a:lvl7pPr algn="ctr">
              <a:buNone/>
              <a:defRPr sz="1650" b="1">
                <a:solidFill>
                  <a:srgbClr val="303631"/>
                </a:solidFill>
                <a:latin typeface="Nimbus Sans"/>
                <a:ea typeface="Nimbus Sans"/>
                <a:cs typeface="Nimbus Sans"/>
              </a:defRPr>
            </a:lvl7pPr>
            <a:lvl8pPr algn="ctr">
              <a:buNone/>
              <a:defRPr sz="1650" b="1">
                <a:solidFill>
                  <a:srgbClr val="303631"/>
                </a:solidFill>
                <a:latin typeface="Nimbus Sans"/>
                <a:ea typeface="Nimbus Sans"/>
                <a:cs typeface="Nimbus Sans"/>
              </a:defRPr>
            </a:lvl8pPr>
            <a:lvl9pPr algn="ctr">
              <a:buNone/>
              <a:defRPr sz="1650" b="1">
                <a:solidFill>
                  <a:srgbClr val="303631"/>
                </a:solidFill>
                <a:latin typeface="Nimbus Sans"/>
                <a:ea typeface="Nimbus Sans"/>
                <a:cs typeface="Nimbus Sans"/>
              </a:defRPr>
            </a:lvl9pPr>
          </a:lstStyle>
          <a:p>
            <a:pPr algn="ctr">
              <a:buNone/>
              <a:defRPr sz="1650" b="1">
                <a:solidFill>
                  <a:srgbClr val="303631"/>
                </a:solidFill>
                <a:latin typeface="Nimbus Sans"/>
                <a:ea typeface="Nimbus Sans"/>
                <a:cs typeface="Nimbus Sans"/>
              </a:defRPr>
            </a:pPr>
            <a:r>
              <a:rPr sz="1650" b="1">
                <a:solidFill>
                  <a:srgbClr val="303631"/>
                </a:solidFill>
                <a:latin typeface="Nimbus Sans"/>
                <a:ea typeface="Nimbus Sans"/>
                <a:cs typeface="Nimbus Sans"/>
              </a:rPr>
              <a:t>Animation and editing</a:t>
            </a:r>
            <a:endParaRPr sz="1650" b="1">
              <a:solidFill>
                <a:srgbClr val="303631"/>
              </a:solidFill>
              <a:latin typeface="Nimbus Sans"/>
              <a:ea typeface="Nimbus Sans"/>
              <a:cs typeface="Nimbus Sans"/>
            </a:endParaRPr>
          </a:p>
        </p:txBody>
      </p:sp>
      <p:sp>
        <p:nvSpPr>
          <p:cNvPr id="17" name="merged-text-132"/>
          <p:cNvSpPr>
            <a14:cpLocks xmlns:a14="http://schemas.microsoft.com/office/drawing/2010/main" noGrp="1"/>
          </p:cNvSpPr>
          <p:nvPr/>
        </p:nvSpPr>
        <p:spPr>
          <a:xfrm>
            <a:off x="1428750" y="352425"/>
            <a:ext cx="9810750" cy="247650"/>
          </a:xfrm>
          <a:prstGeom prst="rect">
            <a:avLst/>
          </a:prstGeom>
          <a:noFill/>
          <a:ln w="0">
            <a:noFill/>
            <a:prstDash val="solid"/>
          </a:ln>
        </p:spPr>
        <p:txBody>
          <a:bodyPr lIns="0" tIns="0" rIns="0" bIns="0"/>
          <a:lstStyle>
            <a:defPPr>
              <a:defRPr sz="1200" b="1">
                <a:solidFill>
                  <a:srgbClr val="626B64"/>
                </a:solidFill>
                <a:latin typeface="Nimbus Sans"/>
                <a:ea typeface="Nimbus Sans"/>
                <a:cs typeface="Nimbus Sans"/>
              </a:defRPr>
            </a:defPPr>
            <a:lvl1pPr>
              <a:defRPr sz="1200" b="1">
                <a:solidFill>
                  <a:srgbClr val="626B64"/>
                </a:solidFill>
                <a:latin typeface="Nimbus Sans"/>
                <a:ea typeface="Nimbus Sans"/>
                <a:cs typeface="Nimbus Sans"/>
              </a:defRPr>
            </a:lvl1pPr>
            <a:lvl2pPr>
              <a:defRPr sz="1200" b="1">
                <a:solidFill>
                  <a:srgbClr val="626B64"/>
                </a:solidFill>
                <a:latin typeface="Nimbus Sans"/>
                <a:ea typeface="Nimbus Sans"/>
                <a:cs typeface="Nimbus Sans"/>
              </a:defRPr>
            </a:lvl2pPr>
            <a:lvl3pPr>
              <a:defRPr sz="1200" b="1">
                <a:solidFill>
                  <a:srgbClr val="626B64"/>
                </a:solidFill>
                <a:latin typeface="Nimbus Sans"/>
                <a:ea typeface="Nimbus Sans"/>
                <a:cs typeface="Nimbus Sans"/>
              </a:defRPr>
            </a:lvl3pPr>
            <a:lvl4pPr>
              <a:defRPr sz="1200" b="1">
                <a:solidFill>
                  <a:srgbClr val="626B64"/>
                </a:solidFill>
                <a:latin typeface="Nimbus Sans"/>
                <a:ea typeface="Nimbus Sans"/>
                <a:cs typeface="Nimbus Sans"/>
              </a:defRPr>
            </a:lvl4pPr>
            <a:lvl5pPr>
              <a:defRPr sz="1200" b="1">
                <a:solidFill>
                  <a:srgbClr val="626B64"/>
                </a:solidFill>
                <a:latin typeface="Nimbus Sans"/>
                <a:ea typeface="Nimbus Sans"/>
                <a:cs typeface="Nimbus Sans"/>
              </a:defRPr>
            </a:lvl5pPr>
            <a:lvl6pPr>
              <a:defRPr sz="1200" b="1">
                <a:solidFill>
                  <a:srgbClr val="626B64"/>
                </a:solidFill>
                <a:latin typeface="Nimbus Sans"/>
                <a:ea typeface="Nimbus Sans"/>
                <a:cs typeface="Nimbus Sans"/>
              </a:defRPr>
            </a:lvl6pPr>
            <a:lvl7pPr>
              <a:defRPr sz="1200" b="1">
                <a:solidFill>
                  <a:srgbClr val="626B64"/>
                </a:solidFill>
                <a:latin typeface="Nimbus Sans"/>
                <a:ea typeface="Nimbus Sans"/>
                <a:cs typeface="Nimbus Sans"/>
              </a:defRPr>
            </a:lvl7pPr>
            <a:lvl8pPr>
              <a:defRPr sz="1200" b="1">
                <a:solidFill>
                  <a:srgbClr val="626B64"/>
                </a:solidFill>
                <a:latin typeface="Nimbus Sans"/>
                <a:ea typeface="Nimbus Sans"/>
                <a:cs typeface="Nimbus Sans"/>
              </a:defRPr>
            </a:lvl8pPr>
            <a:lvl9pPr>
              <a:defRPr sz="1200" b="1">
                <a:solidFill>
                  <a:srgbClr val="626B64"/>
                </a:solidFill>
                <a:latin typeface="Nimbus Sans"/>
                <a:ea typeface="Nimbus Sans"/>
                <a:cs typeface="Nimbus Sans"/>
              </a:defRPr>
            </a:lvl9pPr>
          </a:lstStyle>
          <a:p>
            <a:pPr>
              <a:defRPr sz="1200" b="1">
                <a:solidFill>
                  <a:srgbClr val="626B64"/>
                </a:solidFill>
                <a:latin typeface="Nimbus Sans"/>
                <a:ea typeface="Nimbus Sans"/>
                <a:cs typeface="Nimbus Sans"/>
              </a:defRPr>
            </a:pPr>
            <a:r>
              <a:rPr sz="1200" b="1">
                <a:solidFill>
                  <a:srgbClr val="626B64"/>
                </a:solidFill>
                <a:latin typeface="Nimbus Sans"/>
                <a:ea typeface="Nimbus Sans"/>
                <a:cs typeface="Nimbus Sans"/>
              </a:rPr>
              <a:t>03  RESULTS</a:t>
            </a:r>
            <a:endParaRPr sz="1200" b="1">
              <a:solidFill>
                <a:srgbClr val="626B64"/>
              </a:solidFill>
              <a:latin typeface="Nimbus Sans"/>
              <a:ea typeface="Nimbus Sans"/>
              <a:cs typeface="Nimbus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p:sp>
        <p:nvSpPr>
          <p:cNvPr id="13" name="layout-band-97"/>
          <p:cNvSpPr>
            <a14:cpLocks xmlns:a14="http://schemas.microsoft.com/office/drawing/2010/main" noGrp="1"/>
          </p:cNvSpPr>
          <p:nvPr/>
        </p:nvSpPr>
        <p:spPr>
          <a:xfrm>
            <a:off x="609600" y="447675"/>
            <a:ext cx="590550" cy="76200"/>
          </a:xfrm>
          <a:prstGeom prst="rect">
            <a:avLst/>
          </a:prstGeom>
          <a:solidFill>
            <a:srgbClr val="C4552C"/>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2" name="text-98"/>
          <p:cNvSpPr>
            <a14:cpLocks xmlns:a14="http://schemas.microsoft.com/office/drawing/2010/main" noGrp="1"/>
          </p:cNvSpPr>
          <p:nvPr/>
        </p:nvSpPr>
        <p:spPr>
          <a:xfrm>
            <a:off x="609600" y="781050"/>
            <a:ext cx="10972800" cy="676275"/>
          </a:xfrm>
          <a:prstGeom prst="rect">
            <a:avLst/>
          </a:prstGeom>
          <a:noFill/>
          <a:ln w="0">
            <a:noFill/>
            <a:prstDash val="solid"/>
          </a:ln>
        </p:spPr>
        <p:txBody>
          <a:bodyPr wrap="square" lIns="0" tIns="0" rIns="0" bIns="0" anchor="t">
            <a:noAutofit/>
          </a:bodyPr>
          <a:lstStyle>
            <a:defPPr algn="l">
              <a:defRPr sz="3450" b="0">
                <a:solidFill>
                  <a:srgbClr val="303631"/>
                </a:solidFill>
                <a:latin typeface="Nimbus Sans"/>
                <a:ea typeface="Nimbus Sans"/>
                <a:cs typeface="Nimbus Sans"/>
              </a:defRPr>
            </a:defPPr>
            <a:lvl1pPr algn="l">
              <a:buNone/>
              <a:defRPr sz="3450" b="0">
                <a:solidFill>
                  <a:srgbClr val="303631"/>
                </a:solidFill>
                <a:latin typeface="Nimbus Sans"/>
                <a:ea typeface="Nimbus Sans"/>
                <a:cs typeface="Nimbus Sans"/>
              </a:defRPr>
            </a:lvl1pPr>
            <a:lvl2pPr algn="l">
              <a:buNone/>
              <a:defRPr sz="3450" b="0">
                <a:solidFill>
                  <a:srgbClr val="303631"/>
                </a:solidFill>
                <a:latin typeface="Nimbus Sans"/>
                <a:ea typeface="Nimbus Sans"/>
                <a:cs typeface="Nimbus Sans"/>
              </a:defRPr>
            </a:lvl2pPr>
            <a:lvl3pPr algn="l">
              <a:buNone/>
              <a:defRPr sz="3450" b="0">
                <a:solidFill>
                  <a:srgbClr val="303631"/>
                </a:solidFill>
                <a:latin typeface="Nimbus Sans"/>
                <a:ea typeface="Nimbus Sans"/>
                <a:cs typeface="Nimbus Sans"/>
              </a:defRPr>
            </a:lvl3pPr>
            <a:lvl4pPr algn="l">
              <a:buNone/>
              <a:defRPr sz="3450" b="0">
                <a:solidFill>
                  <a:srgbClr val="303631"/>
                </a:solidFill>
                <a:latin typeface="Nimbus Sans"/>
                <a:ea typeface="Nimbus Sans"/>
                <a:cs typeface="Nimbus Sans"/>
              </a:defRPr>
            </a:lvl4pPr>
            <a:lvl5pPr algn="l">
              <a:buNone/>
              <a:defRPr sz="3450" b="0">
                <a:solidFill>
                  <a:srgbClr val="303631"/>
                </a:solidFill>
                <a:latin typeface="Nimbus Sans"/>
                <a:ea typeface="Nimbus Sans"/>
                <a:cs typeface="Nimbus Sans"/>
              </a:defRPr>
            </a:lvl5pPr>
            <a:lvl6pPr algn="l">
              <a:buNone/>
              <a:defRPr sz="3450" b="0">
                <a:solidFill>
                  <a:srgbClr val="303631"/>
                </a:solidFill>
                <a:latin typeface="Nimbus Sans"/>
                <a:ea typeface="Nimbus Sans"/>
                <a:cs typeface="Nimbus Sans"/>
              </a:defRPr>
            </a:lvl6pPr>
            <a:lvl7pPr algn="l">
              <a:buNone/>
              <a:defRPr sz="3450" b="0">
                <a:solidFill>
                  <a:srgbClr val="303631"/>
                </a:solidFill>
                <a:latin typeface="Nimbus Sans"/>
                <a:ea typeface="Nimbus Sans"/>
                <a:cs typeface="Nimbus Sans"/>
              </a:defRPr>
            </a:lvl7pPr>
            <a:lvl8pPr algn="l">
              <a:buNone/>
              <a:defRPr sz="3450" b="0">
                <a:solidFill>
                  <a:srgbClr val="303631"/>
                </a:solidFill>
                <a:latin typeface="Nimbus Sans"/>
                <a:ea typeface="Nimbus Sans"/>
                <a:cs typeface="Nimbus Sans"/>
              </a:defRPr>
            </a:lvl8pPr>
            <a:lvl9pPr algn="l">
              <a:buNone/>
              <a:defRPr sz="3450" b="0">
                <a:solidFill>
                  <a:srgbClr val="303631"/>
                </a:solidFill>
                <a:latin typeface="Nimbus Sans"/>
                <a:ea typeface="Nimbus Sans"/>
                <a:cs typeface="Nimbus Sans"/>
              </a:defRPr>
            </a:lvl9pPr>
          </a:lstStyle>
          <a:p>
            <a:pPr algn="l">
              <a:buNone/>
              <a:defRPr sz="3450" b="0">
                <a:solidFill>
                  <a:srgbClr val="303631"/>
                </a:solidFill>
                <a:latin typeface="Nimbus Sans"/>
                <a:ea typeface="Nimbus Sans"/>
                <a:cs typeface="Nimbus Sans"/>
              </a:defRPr>
            </a:pPr>
            <a:r>
              <a:rPr sz="3450" b="0">
                <a:solidFill>
                  <a:srgbClr val="303631"/>
                </a:solidFill>
                <a:latin typeface="Nimbus Sans"/>
                <a:ea typeface="Nimbus Sans"/>
                <a:cs typeface="Nimbus Sans"/>
              </a:rPr>
              <a:t>Sora enters moving-image production</a:t>
            </a:r>
            <a:endParaRPr sz="3450" b="0">
              <a:solidFill>
                <a:srgbClr val="303631"/>
              </a:solidFill>
              <a:latin typeface="Nimbus Sans"/>
              <a:ea typeface="Nimbus Sans"/>
              <a:cs typeface="Nimbus Sans"/>
            </a:endParaRPr>
          </a:p>
        </p:txBody>
      </p:sp>
      <p:sp>
        <p:nvSpPr>
          <p:cNvPr id="3" name="text-99"/>
          <p:cNvSpPr>
            <a14:cpLocks xmlns:a14="http://schemas.microsoft.com/office/drawing/2010/main" noGrp="1"/>
          </p:cNvSpPr>
          <p:nvPr/>
        </p:nvSpPr>
        <p:spPr>
          <a:xfrm>
            <a:off x="609600" y="6467475"/>
            <a:ext cx="9715500" cy="190500"/>
          </a:xfrm>
          <a:prstGeom prst="rect">
            <a:avLst/>
          </a:prstGeom>
          <a:noFill/>
          <a:ln w="0">
            <a:noFill/>
            <a:prstDash val="solid"/>
          </a:ln>
        </p:spPr>
        <p:txBody>
          <a:bodyPr wrap="square" lIns="0" tIns="0" rIns="0" bIns="0" anchor="t">
            <a:noAutofit/>
          </a:bodyPr>
          <a:lstStyle>
            <a:defPPr algn="l">
              <a:defRPr sz="975" b="0">
                <a:solidFill>
                  <a:srgbClr val="626B64"/>
                </a:solidFill>
                <a:latin typeface="Nimbus Sans"/>
                <a:ea typeface="Nimbus Sans"/>
                <a:cs typeface="Nimbus Sans"/>
              </a:defRPr>
            </a:defPPr>
            <a:lvl1pPr algn="l">
              <a:buNone/>
              <a:defRPr sz="975" b="0">
                <a:solidFill>
                  <a:srgbClr val="626B64"/>
                </a:solidFill>
                <a:latin typeface="Nimbus Sans"/>
                <a:ea typeface="Nimbus Sans"/>
                <a:cs typeface="Nimbus Sans"/>
              </a:defRPr>
            </a:lvl1pPr>
            <a:lvl2pPr algn="l">
              <a:buNone/>
              <a:defRPr sz="975" b="0">
                <a:solidFill>
                  <a:srgbClr val="626B64"/>
                </a:solidFill>
                <a:latin typeface="Nimbus Sans"/>
                <a:ea typeface="Nimbus Sans"/>
                <a:cs typeface="Nimbus Sans"/>
              </a:defRPr>
            </a:lvl2pPr>
            <a:lvl3pPr algn="l">
              <a:buNone/>
              <a:defRPr sz="975" b="0">
                <a:solidFill>
                  <a:srgbClr val="626B64"/>
                </a:solidFill>
                <a:latin typeface="Nimbus Sans"/>
                <a:ea typeface="Nimbus Sans"/>
                <a:cs typeface="Nimbus Sans"/>
              </a:defRPr>
            </a:lvl3pPr>
            <a:lvl4pPr algn="l">
              <a:buNone/>
              <a:defRPr sz="975" b="0">
                <a:solidFill>
                  <a:srgbClr val="626B64"/>
                </a:solidFill>
                <a:latin typeface="Nimbus Sans"/>
                <a:ea typeface="Nimbus Sans"/>
                <a:cs typeface="Nimbus Sans"/>
              </a:defRPr>
            </a:lvl4pPr>
            <a:lvl5pPr algn="l">
              <a:buNone/>
              <a:defRPr sz="975" b="0">
                <a:solidFill>
                  <a:srgbClr val="626B64"/>
                </a:solidFill>
                <a:latin typeface="Nimbus Sans"/>
                <a:ea typeface="Nimbus Sans"/>
                <a:cs typeface="Nimbus Sans"/>
              </a:defRPr>
            </a:lvl5pPr>
            <a:lvl6pPr algn="l">
              <a:buNone/>
              <a:defRPr sz="975" b="0">
                <a:solidFill>
                  <a:srgbClr val="626B64"/>
                </a:solidFill>
                <a:latin typeface="Nimbus Sans"/>
                <a:ea typeface="Nimbus Sans"/>
                <a:cs typeface="Nimbus Sans"/>
              </a:defRPr>
            </a:lvl6pPr>
            <a:lvl7pPr algn="l">
              <a:buNone/>
              <a:defRPr sz="975" b="0">
                <a:solidFill>
                  <a:srgbClr val="626B64"/>
                </a:solidFill>
                <a:latin typeface="Nimbus Sans"/>
                <a:ea typeface="Nimbus Sans"/>
                <a:cs typeface="Nimbus Sans"/>
              </a:defRPr>
            </a:lvl7pPr>
            <a:lvl8pPr algn="l">
              <a:buNone/>
              <a:defRPr sz="975" b="0">
                <a:solidFill>
                  <a:srgbClr val="626B64"/>
                </a:solidFill>
                <a:latin typeface="Nimbus Sans"/>
                <a:ea typeface="Nimbus Sans"/>
                <a:cs typeface="Nimbus Sans"/>
              </a:defRPr>
            </a:lvl8pPr>
            <a:lvl9pPr algn="l">
              <a:buNone/>
              <a:defRPr sz="975" b="0">
                <a:solidFill>
                  <a:srgbClr val="626B64"/>
                </a:solidFill>
                <a:latin typeface="Nimbus Sans"/>
                <a:ea typeface="Nimbus Sans"/>
                <a:cs typeface="Nimbus Sans"/>
              </a:defRPr>
            </a:lvl9pPr>
          </a:lstStyle>
          <a:p>
            <a:pPr algn="l">
              <a:buNone/>
              <a:defRPr sz="975" b="0">
                <a:solidFill>
                  <a:srgbClr val="626B64"/>
                </a:solidFill>
                <a:latin typeface="Nimbus Sans"/>
                <a:ea typeface="Nimbus Sans"/>
                <a:cs typeface="Nimbus Sans"/>
              </a:defRPr>
            </a:pPr>
            <a:r>
              <a:rPr sz="975" b="0">
                <a:solidFill>
                  <a:srgbClr val="626B64"/>
                </a:solidFill>
                <a:latin typeface="Nimbus Sans"/>
                <a:ea typeface="Nimbus Sans"/>
                <a:cs typeface="Nimbus Sans"/>
              </a:rPr>
              <a:t>Sources [6], [S1]</a:t>
            </a:r>
            <a:endParaRPr sz="975" b="0">
              <a:solidFill>
                <a:srgbClr val="626B64"/>
              </a:solidFill>
              <a:latin typeface="Nimbus Sans"/>
              <a:ea typeface="Nimbus Sans"/>
              <a:cs typeface="Nimbus Sans"/>
            </a:endParaRPr>
          </a:p>
        </p:txBody>
      </p:sp>
      <p:sp>
        <p:nvSpPr>
          <p:cNvPr id="4" name="text-100"/>
          <p:cNvSpPr>
            <a14:cpLocks xmlns:a14="http://schemas.microsoft.com/office/drawing/2010/main" noGrp="1"/>
          </p:cNvSpPr>
          <p:nvPr/>
        </p:nvSpPr>
        <p:spPr>
          <a:xfrm>
            <a:off x="11029950" y="6419850"/>
            <a:ext cx="552450" cy="247650"/>
          </a:xfrm>
          <a:prstGeom prst="rect">
            <a:avLst/>
          </a:prstGeom>
          <a:noFill/>
          <a:ln w="0">
            <a:noFill/>
            <a:prstDash val="solid"/>
          </a:ln>
        </p:spPr>
        <p:txBody>
          <a:bodyPr wrap="square" lIns="0" tIns="0" rIns="0" bIns="0" anchor="t">
            <a:noAutofit/>
          </a:bodyPr>
          <a:lstStyle>
            <a:defPPr algn="r">
              <a:defRPr sz="1350" b="0">
                <a:solidFill>
                  <a:srgbClr val="626B64"/>
                </a:solidFill>
                <a:latin typeface="Nimbus Sans"/>
                <a:ea typeface="Nimbus Sans"/>
                <a:cs typeface="Nimbus Sans"/>
              </a:defRPr>
            </a:defPPr>
            <a:lvl1pPr algn="r">
              <a:buNone/>
              <a:defRPr sz="1350" b="0">
                <a:solidFill>
                  <a:srgbClr val="626B64"/>
                </a:solidFill>
                <a:latin typeface="Nimbus Sans"/>
                <a:ea typeface="Nimbus Sans"/>
                <a:cs typeface="Nimbus Sans"/>
              </a:defRPr>
            </a:lvl1pPr>
            <a:lvl2pPr algn="r">
              <a:buNone/>
              <a:defRPr sz="1350" b="0">
                <a:solidFill>
                  <a:srgbClr val="626B64"/>
                </a:solidFill>
                <a:latin typeface="Nimbus Sans"/>
                <a:ea typeface="Nimbus Sans"/>
                <a:cs typeface="Nimbus Sans"/>
              </a:defRPr>
            </a:lvl2pPr>
            <a:lvl3pPr algn="r">
              <a:buNone/>
              <a:defRPr sz="1350" b="0">
                <a:solidFill>
                  <a:srgbClr val="626B64"/>
                </a:solidFill>
                <a:latin typeface="Nimbus Sans"/>
                <a:ea typeface="Nimbus Sans"/>
                <a:cs typeface="Nimbus Sans"/>
              </a:defRPr>
            </a:lvl3pPr>
            <a:lvl4pPr algn="r">
              <a:buNone/>
              <a:defRPr sz="1350" b="0">
                <a:solidFill>
                  <a:srgbClr val="626B64"/>
                </a:solidFill>
                <a:latin typeface="Nimbus Sans"/>
                <a:ea typeface="Nimbus Sans"/>
                <a:cs typeface="Nimbus Sans"/>
              </a:defRPr>
            </a:lvl4pPr>
            <a:lvl5pPr algn="r">
              <a:buNone/>
              <a:defRPr sz="1350" b="0">
                <a:solidFill>
                  <a:srgbClr val="626B64"/>
                </a:solidFill>
                <a:latin typeface="Nimbus Sans"/>
                <a:ea typeface="Nimbus Sans"/>
                <a:cs typeface="Nimbus Sans"/>
              </a:defRPr>
            </a:lvl5pPr>
            <a:lvl6pPr algn="r">
              <a:buNone/>
              <a:defRPr sz="1350" b="0">
                <a:solidFill>
                  <a:srgbClr val="626B64"/>
                </a:solidFill>
                <a:latin typeface="Nimbus Sans"/>
                <a:ea typeface="Nimbus Sans"/>
                <a:cs typeface="Nimbus Sans"/>
              </a:defRPr>
            </a:lvl6pPr>
            <a:lvl7pPr algn="r">
              <a:buNone/>
              <a:defRPr sz="1350" b="0">
                <a:solidFill>
                  <a:srgbClr val="626B64"/>
                </a:solidFill>
                <a:latin typeface="Nimbus Sans"/>
                <a:ea typeface="Nimbus Sans"/>
                <a:cs typeface="Nimbus Sans"/>
              </a:defRPr>
            </a:lvl7pPr>
            <a:lvl8pPr algn="r">
              <a:buNone/>
              <a:defRPr sz="1350" b="0">
                <a:solidFill>
                  <a:srgbClr val="626B64"/>
                </a:solidFill>
                <a:latin typeface="Nimbus Sans"/>
                <a:ea typeface="Nimbus Sans"/>
                <a:cs typeface="Nimbus Sans"/>
              </a:defRPr>
            </a:lvl8pPr>
            <a:lvl9pPr algn="r">
              <a:buNone/>
              <a:defRPr sz="1350" b="0">
                <a:solidFill>
                  <a:srgbClr val="626B64"/>
                </a:solidFill>
                <a:latin typeface="Nimbus Sans"/>
                <a:ea typeface="Nimbus Sans"/>
                <a:cs typeface="Nimbus Sans"/>
              </a:defRPr>
            </a:lvl9pPr>
          </a:lstStyle>
          <a:p>
            <a:pPr algn="r">
              <a:buNone/>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06</a:t>
            </a:r>
            <a:endParaRPr sz="1350" b="0">
              <a:solidFill>
                <a:srgbClr val="626B64"/>
              </a:solidFill>
              <a:latin typeface="Nimbus Sans"/>
              <a:ea typeface="Nimbus Sans"/>
              <a:cs typeface="Nimbus Sans"/>
            </a:endParaRPr>
          </a:p>
        </p:txBody>
      </p:sp>
      <p:sp>
        <p:nvSpPr>
          <p:cNvPr id="5" name="layout-band-101"/>
          <p:cNvSpPr>
            <a14:cpLocks xmlns:a14="http://schemas.microsoft.com/office/drawing/2010/main" noGrp="1"/>
          </p:cNvSpPr>
          <p:nvPr/>
        </p:nvSpPr>
        <p:spPr>
          <a:xfrm>
            <a:off x="609600" y="1704975"/>
            <a:ext cx="3257550" cy="790575"/>
          </a:xfrm>
          <a:prstGeom prst="rect">
            <a:avLst/>
          </a:prstGeom>
          <a:solidFill>
            <a:srgbClr val="C4552C"/>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6" name="text-102"/>
          <p:cNvSpPr>
            <a14:cpLocks xmlns:a14="http://schemas.microsoft.com/office/drawing/2010/main" noGrp="1"/>
          </p:cNvSpPr>
          <p:nvPr/>
        </p:nvSpPr>
        <p:spPr>
          <a:xfrm>
            <a:off x="809625" y="1943100"/>
            <a:ext cx="2857500" cy="361950"/>
          </a:xfrm>
          <a:prstGeom prst="rect">
            <a:avLst/>
          </a:prstGeom>
          <a:noFill/>
          <a:ln w="0">
            <a:noFill/>
            <a:prstDash val="solid"/>
          </a:ln>
        </p:spPr>
        <p:txBody>
          <a:bodyPr wrap="square" lIns="0" tIns="0" rIns="0" bIns="0" anchor="t">
            <a:noAutofit/>
          </a:bodyPr>
          <a:lstStyle>
            <a:defPPr algn="l">
              <a:defRPr sz="2025" b="1">
                <a:solidFill>
                  <a:srgbClr val="FFFFFF"/>
                </a:solidFill>
                <a:latin typeface="Nimbus Sans"/>
                <a:ea typeface="Nimbus Sans"/>
                <a:cs typeface="Nimbus Sans"/>
              </a:defRPr>
            </a:defPPr>
            <a:lvl1pPr algn="l">
              <a:buNone/>
              <a:defRPr sz="2025" b="1">
                <a:solidFill>
                  <a:srgbClr val="303631"/>
                </a:solidFill>
                <a:latin typeface="Nimbus Sans"/>
                <a:ea typeface="Nimbus Sans"/>
                <a:cs typeface="Nimbus Sans"/>
              </a:defRPr>
            </a:lvl1pPr>
            <a:lvl2pPr algn="l">
              <a:buNone/>
              <a:defRPr sz="2025" b="1">
                <a:solidFill>
                  <a:srgbClr val="303631"/>
                </a:solidFill>
                <a:latin typeface="Nimbus Sans"/>
                <a:ea typeface="Nimbus Sans"/>
                <a:cs typeface="Nimbus Sans"/>
              </a:defRPr>
            </a:lvl2pPr>
            <a:lvl3pPr algn="l">
              <a:buNone/>
              <a:defRPr sz="2025" b="1">
                <a:solidFill>
                  <a:srgbClr val="303631"/>
                </a:solidFill>
                <a:latin typeface="Nimbus Sans"/>
                <a:ea typeface="Nimbus Sans"/>
                <a:cs typeface="Nimbus Sans"/>
              </a:defRPr>
            </a:lvl3pPr>
            <a:lvl4pPr algn="l">
              <a:buNone/>
              <a:defRPr sz="2025" b="1">
                <a:solidFill>
                  <a:srgbClr val="303631"/>
                </a:solidFill>
                <a:latin typeface="Nimbus Sans"/>
                <a:ea typeface="Nimbus Sans"/>
                <a:cs typeface="Nimbus Sans"/>
              </a:defRPr>
            </a:lvl4pPr>
            <a:lvl5pPr algn="l">
              <a:buNone/>
              <a:defRPr sz="2025" b="1">
                <a:solidFill>
                  <a:srgbClr val="303631"/>
                </a:solidFill>
                <a:latin typeface="Nimbus Sans"/>
                <a:ea typeface="Nimbus Sans"/>
                <a:cs typeface="Nimbus Sans"/>
              </a:defRPr>
            </a:lvl5pPr>
            <a:lvl6pPr algn="l">
              <a:buNone/>
              <a:defRPr sz="2025" b="1">
                <a:solidFill>
                  <a:srgbClr val="303631"/>
                </a:solidFill>
                <a:latin typeface="Nimbus Sans"/>
                <a:ea typeface="Nimbus Sans"/>
                <a:cs typeface="Nimbus Sans"/>
              </a:defRPr>
            </a:lvl6pPr>
            <a:lvl7pPr algn="l">
              <a:buNone/>
              <a:defRPr sz="2025" b="1">
                <a:solidFill>
                  <a:srgbClr val="303631"/>
                </a:solidFill>
                <a:latin typeface="Nimbus Sans"/>
                <a:ea typeface="Nimbus Sans"/>
                <a:cs typeface="Nimbus Sans"/>
              </a:defRPr>
            </a:lvl7pPr>
            <a:lvl8pPr algn="l">
              <a:buNone/>
              <a:defRPr sz="2025" b="1">
                <a:solidFill>
                  <a:srgbClr val="303631"/>
                </a:solidFill>
                <a:latin typeface="Nimbus Sans"/>
                <a:ea typeface="Nimbus Sans"/>
                <a:cs typeface="Nimbus Sans"/>
              </a:defRPr>
            </a:lvl8pPr>
            <a:lvl9pPr algn="l">
              <a:buNone/>
              <a:defRPr sz="2025" b="1">
                <a:solidFill>
                  <a:srgbClr val="303631"/>
                </a:solidFill>
                <a:latin typeface="Nimbus Sans"/>
                <a:ea typeface="Nimbus Sans"/>
                <a:cs typeface="Nimbus Sans"/>
              </a:defRPr>
            </a:lvl9pPr>
          </a:lstStyle>
          <a:p>
            <a:pPr algn="l">
              <a:buNone/>
              <a:defRPr sz="2025" b="1">
                <a:solidFill>
                  <a:srgbClr val="303631"/>
                </a:solidFill>
                <a:latin typeface="Nimbus Sans"/>
                <a:ea typeface="Nimbus Sans"/>
                <a:cs typeface="Nimbus Sans"/>
              </a:defRPr>
            </a:pPr>
            <a:r>
              <a:rPr sz="2025" b="1">
                <a:solidFill>
                  <a:srgbClr val="FFFFFF"/>
                </a:solidFill>
                <a:latin typeface="Nimbus Sans"/>
                <a:ea typeface="Nimbus Sans"/>
                <a:cs typeface="Nimbus Sans"/>
              </a:rPr>
              <a:t>FEBRUARY 2025</a:t>
            </a:r>
            <a:endParaRPr sz="2025" b="1">
              <a:solidFill>
                <a:srgbClr val="FFFFFF"/>
              </a:solidFill>
              <a:latin typeface="Nimbus Sans"/>
              <a:ea typeface="Nimbus Sans"/>
              <a:cs typeface="Nimbus Sans"/>
            </a:endParaRPr>
          </a:p>
        </p:txBody>
      </p:sp>
      <p:sp>
        <p:nvSpPr>
          <p:cNvPr id="7" name="text-103"/>
          <p:cNvSpPr>
            <a14:cpLocks xmlns:a14="http://schemas.microsoft.com/office/drawing/2010/main" noGrp="1"/>
          </p:cNvSpPr>
          <p:nvPr/>
        </p:nvSpPr>
        <p:spPr>
          <a:xfrm>
            <a:off x="609600" y="2971800"/>
            <a:ext cx="3257550" cy="409575"/>
          </a:xfrm>
          <a:prstGeom prst="rect">
            <a:avLst/>
          </a:prstGeom>
          <a:noFill/>
          <a:ln w="0">
            <a:noFill/>
            <a:prstDash val="solid"/>
          </a:ln>
        </p:spPr>
        <p:txBody>
          <a:bodyPr wrap="square" lIns="0" tIns="0" rIns="0" bIns="0" anchor="t">
            <a:noAutofit/>
          </a:bodyPr>
          <a:lstStyle>
            <a:defPPr algn="l">
              <a:defRPr sz="2175" b="1">
                <a:solidFill>
                  <a:srgbClr val="303631"/>
                </a:solidFill>
                <a:latin typeface="Nimbus Sans"/>
                <a:ea typeface="Nimbus Sans"/>
                <a:cs typeface="Nimbus Sans"/>
              </a:defRPr>
            </a:defPPr>
            <a:lvl1pPr algn="l">
              <a:buNone/>
              <a:defRPr sz="2175" b="1">
                <a:solidFill>
                  <a:srgbClr val="303631"/>
                </a:solidFill>
                <a:latin typeface="Nimbus Sans"/>
                <a:ea typeface="Nimbus Sans"/>
                <a:cs typeface="Nimbus Sans"/>
              </a:defRPr>
            </a:lvl1pPr>
            <a:lvl2pPr algn="l">
              <a:buNone/>
              <a:defRPr sz="2175" b="1">
                <a:solidFill>
                  <a:srgbClr val="303631"/>
                </a:solidFill>
                <a:latin typeface="Nimbus Sans"/>
                <a:ea typeface="Nimbus Sans"/>
                <a:cs typeface="Nimbus Sans"/>
              </a:defRPr>
            </a:lvl2pPr>
            <a:lvl3pPr algn="l">
              <a:buNone/>
              <a:defRPr sz="2175" b="1">
                <a:solidFill>
                  <a:srgbClr val="303631"/>
                </a:solidFill>
                <a:latin typeface="Nimbus Sans"/>
                <a:ea typeface="Nimbus Sans"/>
                <a:cs typeface="Nimbus Sans"/>
              </a:defRPr>
            </a:lvl3pPr>
            <a:lvl4pPr algn="l">
              <a:buNone/>
              <a:defRPr sz="2175" b="1">
                <a:solidFill>
                  <a:srgbClr val="303631"/>
                </a:solidFill>
                <a:latin typeface="Nimbus Sans"/>
                <a:ea typeface="Nimbus Sans"/>
                <a:cs typeface="Nimbus Sans"/>
              </a:defRPr>
            </a:lvl4pPr>
            <a:lvl5pPr algn="l">
              <a:buNone/>
              <a:defRPr sz="2175" b="1">
                <a:solidFill>
                  <a:srgbClr val="303631"/>
                </a:solidFill>
                <a:latin typeface="Nimbus Sans"/>
                <a:ea typeface="Nimbus Sans"/>
                <a:cs typeface="Nimbus Sans"/>
              </a:defRPr>
            </a:lvl5pPr>
            <a:lvl6pPr algn="l">
              <a:buNone/>
              <a:defRPr sz="2175" b="1">
                <a:solidFill>
                  <a:srgbClr val="303631"/>
                </a:solidFill>
                <a:latin typeface="Nimbus Sans"/>
                <a:ea typeface="Nimbus Sans"/>
                <a:cs typeface="Nimbus Sans"/>
              </a:defRPr>
            </a:lvl6pPr>
            <a:lvl7pPr algn="l">
              <a:buNone/>
              <a:defRPr sz="2175" b="1">
                <a:solidFill>
                  <a:srgbClr val="303631"/>
                </a:solidFill>
                <a:latin typeface="Nimbus Sans"/>
                <a:ea typeface="Nimbus Sans"/>
                <a:cs typeface="Nimbus Sans"/>
              </a:defRPr>
            </a:lvl7pPr>
            <a:lvl8pPr algn="l">
              <a:buNone/>
              <a:defRPr sz="2175" b="1">
                <a:solidFill>
                  <a:srgbClr val="303631"/>
                </a:solidFill>
                <a:latin typeface="Nimbus Sans"/>
                <a:ea typeface="Nimbus Sans"/>
                <a:cs typeface="Nimbus Sans"/>
              </a:defRPr>
            </a:lvl8pPr>
            <a:lvl9pPr algn="l">
              <a:buNone/>
              <a:defRPr sz="2175" b="1">
                <a:solidFill>
                  <a:srgbClr val="303631"/>
                </a:solidFill>
                <a:latin typeface="Nimbus Sans"/>
                <a:ea typeface="Nimbus Sans"/>
                <a:cs typeface="Nimbus Sans"/>
              </a:defRPr>
            </a:lvl9pPr>
          </a:lstStyle>
          <a:p>
            <a:pPr algn="l">
              <a:buNone/>
              <a:defRPr sz="2175" b="1">
                <a:solidFill>
                  <a:srgbClr val="303631"/>
                </a:solidFill>
                <a:latin typeface="Nimbus Sans"/>
                <a:ea typeface="Nimbus Sans"/>
                <a:cs typeface="Nimbus Sans"/>
              </a:defRPr>
            </a:pPr>
            <a:r>
              <a:rPr sz="2175" b="1">
                <a:solidFill>
                  <a:srgbClr val="303631"/>
                </a:solidFill>
                <a:latin typeface="Nimbus Sans"/>
                <a:ea typeface="Nimbus Sans"/>
                <a:cs typeface="Nimbus Sans"/>
              </a:rPr>
              <a:t>What changes</a:t>
            </a:r>
            <a:endParaRPr sz="2175" b="1">
              <a:solidFill>
                <a:srgbClr val="303631"/>
              </a:solidFill>
              <a:latin typeface="Nimbus Sans"/>
              <a:ea typeface="Nimbus Sans"/>
              <a:cs typeface="Nimbus Sans"/>
            </a:endParaRPr>
          </a:p>
        </p:txBody>
      </p:sp>
      <p:sp>
        <p:nvSpPr>
          <p:cNvPr id="8" name="text-104"/>
          <p:cNvSpPr>
            <a14:cpLocks xmlns:a14="http://schemas.microsoft.com/office/drawing/2010/main" noGrp="1"/>
          </p:cNvSpPr>
          <p:nvPr/>
        </p:nvSpPr>
        <p:spPr>
          <a:xfrm>
            <a:off x="609600" y="3514725"/>
            <a:ext cx="3257550" cy="933450"/>
          </a:xfrm>
          <a:prstGeom prst="rect">
            <a:avLst/>
          </a:prstGeom>
          <a:noFill/>
          <a:ln w="0">
            <a:noFill/>
            <a:prstDash val="solid"/>
          </a:ln>
        </p:spPr>
        <p:txBody>
          <a:bodyPr wrap="square" lIns="0" tIns="0" rIns="0" bIns="0" anchor="t">
            <a:noAutofit/>
          </a:bodyPr>
          <a:lstStyle>
            <a:defPPr algn="l">
              <a:defRPr sz="2325" b="0">
                <a:solidFill>
                  <a:srgbClr val="303631"/>
                </a:solidFill>
                <a:latin typeface="Nimbus Sans"/>
                <a:ea typeface="Nimbus Sans"/>
                <a:cs typeface="Nimbus Sans"/>
              </a:defRPr>
            </a:defPPr>
            <a:lvl1pPr algn="l">
              <a:buNone/>
              <a:defRPr sz="2325" b="0">
                <a:solidFill>
                  <a:srgbClr val="303631"/>
                </a:solidFill>
                <a:latin typeface="Nimbus Sans"/>
                <a:ea typeface="Nimbus Sans"/>
                <a:cs typeface="Nimbus Sans"/>
              </a:defRPr>
            </a:lvl1pPr>
            <a:lvl2pPr algn="l">
              <a:buNone/>
              <a:defRPr sz="2325" b="0">
                <a:solidFill>
                  <a:srgbClr val="303631"/>
                </a:solidFill>
                <a:latin typeface="Nimbus Sans"/>
                <a:ea typeface="Nimbus Sans"/>
                <a:cs typeface="Nimbus Sans"/>
              </a:defRPr>
            </a:lvl2pPr>
            <a:lvl3pPr algn="l">
              <a:buNone/>
              <a:defRPr sz="2325" b="0">
                <a:solidFill>
                  <a:srgbClr val="303631"/>
                </a:solidFill>
                <a:latin typeface="Nimbus Sans"/>
                <a:ea typeface="Nimbus Sans"/>
                <a:cs typeface="Nimbus Sans"/>
              </a:defRPr>
            </a:lvl3pPr>
            <a:lvl4pPr algn="l">
              <a:buNone/>
              <a:defRPr sz="2325" b="0">
                <a:solidFill>
                  <a:srgbClr val="303631"/>
                </a:solidFill>
                <a:latin typeface="Nimbus Sans"/>
                <a:ea typeface="Nimbus Sans"/>
                <a:cs typeface="Nimbus Sans"/>
              </a:defRPr>
            </a:lvl4pPr>
            <a:lvl5pPr algn="l">
              <a:buNone/>
              <a:defRPr sz="2325" b="0">
                <a:solidFill>
                  <a:srgbClr val="303631"/>
                </a:solidFill>
                <a:latin typeface="Nimbus Sans"/>
                <a:ea typeface="Nimbus Sans"/>
                <a:cs typeface="Nimbus Sans"/>
              </a:defRPr>
            </a:lvl5pPr>
            <a:lvl6pPr algn="l">
              <a:buNone/>
              <a:defRPr sz="2325" b="0">
                <a:solidFill>
                  <a:srgbClr val="303631"/>
                </a:solidFill>
                <a:latin typeface="Nimbus Sans"/>
                <a:ea typeface="Nimbus Sans"/>
                <a:cs typeface="Nimbus Sans"/>
              </a:defRPr>
            </a:lvl6pPr>
            <a:lvl7pPr algn="l">
              <a:buNone/>
              <a:defRPr sz="2325" b="0">
                <a:solidFill>
                  <a:srgbClr val="303631"/>
                </a:solidFill>
                <a:latin typeface="Nimbus Sans"/>
                <a:ea typeface="Nimbus Sans"/>
                <a:cs typeface="Nimbus Sans"/>
              </a:defRPr>
            </a:lvl7pPr>
            <a:lvl8pPr algn="l">
              <a:buNone/>
              <a:defRPr sz="2325" b="0">
                <a:solidFill>
                  <a:srgbClr val="303631"/>
                </a:solidFill>
                <a:latin typeface="Nimbus Sans"/>
                <a:ea typeface="Nimbus Sans"/>
                <a:cs typeface="Nimbus Sans"/>
              </a:defRPr>
            </a:lvl8pPr>
            <a:lvl9pPr algn="l">
              <a:buNone/>
              <a:defRPr sz="2325" b="0">
                <a:solidFill>
                  <a:srgbClr val="303631"/>
                </a:solidFill>
                <a:latin typeface="Nimbus Sans"/>
                <a:ea typeface="Nimbus Sans"/>
                <a:cs typeface="Nimbus Sans"/>
              </a:defRPr>
            </a:lvl9pPr>
          </a:lstStyle>
          <a:p>
            <a:pPr algn="l">
              <a:buNone/>
              <a:defRPr sz="2325" b="0">
                <a:solidFill>
                  <a:srgbClr val="303631"/>
                </a:solidFill>
                <a:latin typeface="Nimbus Sans"/>
                <a:ea typeface="Nimbus Sans"/>
                <a:cs typeface="Nimbus Sans"/>
              </a:defRPr>
            </a:pPr>
            <a:r>
              <a:rPr sz="2325" b="0">
                <a:solidFill>
                  <a:srgbClr val="303631"/>
                </a:solidFill>
                <a:latin typeface="Nimbus Sans"/>
                <a:ea typeface="Nimbus Sans"/>
                <a:cs typeface="Nimbus Sans"/>
              </a:rPr>
              <a:t>The model generates</a:t>
            </a:r>
            <a:endParaRPr sz="2325" b="0">
              <a:solidFill>
                <a:srgbClr val="303631"/>
              </a:solidFill>
              <a:latin typeface="Nimbus Sans"/>
              <a:ea typeface="Nimbus Sans"/>
              <a:cs typeface="Nimbus Sans"/>
            </a:endParaRPr>
          </a:p>
          <a:p>
            <a:pPr algn="l">
              <a:buNone/>
              <a:defRPr sz="2325" b="0">
                <a:solidFill>
                  <a:srgbClr val="303631"/>
                </a:solidFill>
                <a:latin typeface="Nimbus Sans"/>
                <a:ea typeface="Nimbus Sans"/>
                <a:cs typeface="Nimbus Sans"/>
              </a:defRPr>
            </a:pPr>
            <a:r>
              <a:rPr sz="2325" b="0">
                <a:solidFill>
                  <a:srgbClr val="303631"/>
                </a:solidFill>
                <a:latin typeface="Nimbus Sans"/>
                <a:ea typeface="Nimbus Sans"/>
                <a:cs typeface="Nimbus Sans"/>
              </a:rPr>
              <a:t>moving imagery.</a:t>
            </a:r>
            <a:endParaRPr sz="2325" b="0">
              <a:solidFill>
                <a:srgbClr val="303631"/>
              </a:solidFill>
              <a:latin typeface="Nimbus Sans"/>
              <a:ea typeface="Nimbus Sans"/>
              <a:cs typeface="Nimbus Sans"/>
            </a:endParaRPr>
          </a:p>
        </p:txBody>
      </p:sp>
      <p:sp>
        <p:nvSpPr>
          <p:cNvPr id="9" name="text-105"/>
          <p:cNvSpPr>
            <a14:cpLocks xmlns:a14="http://schemas.microsoft.com/office/drawing/2010/main" noGrp="1"/>
          </p:cNvSpPr>
          <p:nvPr/>
        </p:nvSpPr>
        <p:spPr>
          <a:xfrm>
            <a:off x="609600" y="4810125"/>
            <a:ext cx="3257550" cy="371475"/>
          </a:xfrm>
          <a:prstGeom prst="rect">
            <a:avLst/>
          </a:prstGeom>
          <a:noFill/>
          <a:ln w="0">
            <a:noFill/>
            <a:prstDash val="solid"/>
          </a:ln>
        </p:spPr>
        <p:txBody>
          <a:bodyPr wrap="square" lIns="0" tIns="0" rIns="0" bIns="0" anchor="t">
            <a:noAutofit/>
          </a:bodyPr>
          <a:lstStyle>
            <a:defPPr algn="l">
              <a:defRPr sz="2025" b="1">
                <a:solidFill>
                  <a:srgbClr val="303631"/>
                </a:solidFill>
                <a:latin typeface="Nimbus Sans"/>
                <a:ea typeface="Nimbus Sans"/>
                <a:cs typeface="Nimbus Sans"/>
              </a:defRPr>
            </a:defPPr>
            <a:lvl1pPr algn="l">
              <a:buNone/>
              <a:defRPr sz="2025" b="1">
                <a:solidFill>
                  <a:srgbClr val="303631"/>
                </a:solidFill>
                <a:latin typeface="Nimbus Sans"/>
                <a:ea typeface="Nimbus Sans"/>
                <a:cs typeface="Nimbus Sans"/>
              </a:defRPr>
            </a:lvl1pPr>
            <a:lvl2pPr algn="l">
              <a:buNone/>
              <a:defRPr sz="2025" b="1">
                <a:solidFill>
                  <a:srgbClr val="303631"/>
                </a:solidFill>
                <a:latin typeface="Nimbus Sans"/>
                <a:ea typeface="Nimbus Sans"/>
                <a:cs typeface="Nimbus Sans"/>
              </a:defRPr>
            </a:lvl2pPr>
            <a:lvl3pPr algn="l">
              <a:buNone/>
              <a:defRPr sz="2025" b="1">
                <a:solidFill>
                  <a:srgbClr val="303631"/>
                </a:solidFill>
                <a:latin typeface="Nimbus Sans"/>
                <a:ea typeface="Nimbus Sans"/>
                <a:cs typeface="Nimbus Sans"/>
              </a:defRPr>
            </a:lvl3pPr>
            <a:lvl4pPr algn="l">
              <a:buNone/>
              <a:defRPr sz="2025" b="1">
                <a:solidFill>
                  <a:srgbClr val="303631"/>
                </a:solidFill>
                <a:latin typeface="Nimbus Sans"/>
                <a:ea typeface="Nimbus Sans"/>
                <a:cs typeface="Nimbus Sans"/>
              </a:defRPr>
            </a:lvl4pPr>
            <a:lvl5pPr algn="l">
              <a:buNone/>
              <a:defRPr sz="2025" b="1">
                <a:solidFill>
                  <a:srgbClr val="303631"/>
                </a:solidFill>
                <a:latin typeface="Nimbus Sans"/>
                <a:ea typeface="Nimbus Sans"/>
                <a:cs typeface="Nimbus Sans"/>
              </a:defRPr>
            </a:lvl5pPr>
            <a:lvl6pPr algn="l">
              <a:buNone/>
              <a:defRPr sz="2025" b="1">
                <a:solidFill>
                  <a:srgbClr val="303631"/>
                </a:solidFill>
                <a:latin typeface="Nimbus Sans"/>
                <a:ea typeface="Nimbus Sans"/>
                <a:cs typeface="Nimbus Sans"/>
              </a:defRPr>
            </a:lvl6pPr>
            <a:lvl7pPr algn="l">
              <a:buNone/>
              <a:defRPr sz="2025" b="1">
                <a:solidFill>
                  <a:srgbClr val="303631"/>
                </a:solidFill>
                <a:latin typeface="Nimbus Sans"/>
                <a:ea typeface="Nimbus Sans"/>
                <a:cs typeface="Nimbus Sans"/>
              </a:defRPr>
            </a:lvl7pPr>
            <a:lvl8pPr algn="l">
              <a:buNone/>
              <a:defRPr sz="2025" b="1">
                <a:solidFill>
                  <a:srgbClr val="303631"/>
                </a:solidFill>
                <a:latin typeface="Nimbus Sans"/>
                <a:ea typeface="Nimbus Sans"/>
                <a:cs typeface="Nimbus Sans"/>
              </a:defRPr>
            </a:lvl8pPr>
            <a:lvl9pPr algn="l">
              <a:buNone/>
              <a:defRPr sz="2025" b="1">
                <a:solidFill>
                  <a:srgbClr val="303631"/>
                </a:solidFill>
                <a:latin typeface="Nimbus Sans"/>
                <a:ea typeface="Nimbus Sans"/>
                <a:cs typeface="Nimbus Sans"/>
              </a:defRPr>
            </a:lvl9pPr>
          </a:lstStyle>
          <a:p>
            <a:pPr algn="l">
              <a:buNone/>
              <a:defRPr sz="2025" b="1">
                <a:solidFill>
                  <a:srgbClr val="303631"/>
                </a:solidFill>
                <a:latin typeface="Nimbus Sans"/>
                <a:ea typeface="Nimbus Sans"/>
                <a:cs typeface="Nimbus Sans"/>
              </a:defRPr>
            </a:pPr>
            <a:r>
              <a:rPr sz="2025" b="1">
                <a:solidFill>
                  <a:srgbClr val="303631"/>
                </a:solidFill>
                <a:latin typeface="Nimbus Sans"/>
                <a:ea typeface="Nimbus Sans"/>
                <a:cs typeface="Nimbus Sans"/>
              </a:rPr>
              <a:t>What continues</a:t>
            </a:r>
            <a:endParaRPr sz="2025" b="1">
              <a:solidFill>
                <a:srgbClr val="303631"/>
              </a:solidFill>
              <a:latin typeface="Nimbus Sans"/>
              <a:ea typeface="Nimbus Sans"/>
              <a:cs typeface="Nimbus Sans"/>
            </a:endParaRPr>
          </a:p>
        </p:txBody>
      </p:sp>
      <p:sp>
        <p:nvSpPr>
          <p:cNvPr id="10" name="text-106"/>
          <p:cNvSpPr>
            <a14:cpLocks xmlns:a14="http://schemas.microsoft.com/office/drawing/2010/main" noGrp="1"/>
          </p:cNvSpPr>
          <p:nvPr/>
        </p:nvSpPr>
        <p:spPr>
          <a:xfrm>
            <a:off x="609600" y="5286375"/>
            <a:ext cx="3257550" cy="790575"/>
          </a:xfrm>
          <a:prstGeom prst="rect">
            <a:avLst/>
          </a:prstGeom>
          <a:noFill/>
          <a:ln w="0">
            <a:noFill/>
            <a:prstDash val="solid"/>
          </a:ln>
        </p:spPr>
        <p:txBody>
          <a:bodyPr wrap="square" lIns="0" tIns="0" rIns="0" bIns="0" anchor="t">
            <a:noAutofit/>
          </a:bodyPr>
          <a:lstStyle>
            <a:defPPr algn="l">
              <a:defRPr sz="2100" b="0">
                <a:solidFill>
                  <a:srgbClr val="626B64"/>
                </a:solidFill>
                <a:latin typeface="Nimbus Sans"/>
                <a:ea typeface="Nimbus Sans"/>
                <a:cs typeface="Nimbus Sans"/>
              </a:defRPr>
            </a:defPPr>
            <a:lvl1pPr algn="l">
              <a:buNone/>
              <a:defRPr sz="2100" b="0">
                <a:solidFill>
                  <a:srgbClr val="626B64"/>
                </a:solidFill>
                <a:latin typeface="Nimbus Sans"/>
                <a:ea typeface="Nimbus Sans"/>
                <a:cs typeface="Nimbus Sans"/>
              </a:defRPr>
            </a:lvl1pPr>
            <a:lvl2pPr algn="l">
              <a:buNone/>
              <a:defRPr sz="2100" b="0">
                <a:solidFill>
                  <a:srgbClr val="626B64"/>
                </a:solidFill>
                <a:latin typeface="Nimbus Sans"/>
                <a:ea typeface="Nimbus Sans"/>
                <a:cs typeface="Nimbus Sans"/>
              </a:defRPr>
            </a:lvl2pPr>
            <a:lvl3pPr algn="l">
              <a:buNone/>
              <a:defRPr sz="2100" b="0">
                <a:solidFill>
                  <a:srgbClr val="626B64"/>
                </a:solidFill>
                <a:latin typeface="Nimbus Sans"/>
                <a:ea typeface="Nimbus Sans"/>
                <a:cs typeface="Nimbus Sans"/>
              </a:defRPr>
            </a:lvl3pPr>
            <a:lvl4pPr algn="l">
              <a:buNone/>
              <a:defRPr sz="2100" b="0">
                <a:solidFill>
                  <a:srgbClr val="626B64"/>
                </a:solidFill>
                <a:latin typeface="Nimbus Sans"/>
                <a:ea typeface="Nimbus Sans"/>
                <a:cs typeface="Nimbus Sans"/>
              </a:defRPr>
            </a:lvl4pPr>
            <a:lvl5pPr algn="l">
              <a:buNone/>
              <a:defRPr sz="2100" b="0">
                <a:solidFill>
                  <a:srgbClr val="626B64"/>
                </a:solidFill>
                <a:latin typeface="Nimbus Sans"/>
                <a:ea typeface="Nimbus Sans"/>
                <a:cs typeface="Nimbus Sans"/>
              </a:defRPr>
            </a:lvl5pPr>
            <a:lvl6pPr algn="l">
              <a:buNone/>
              <a:defRPr sz="2100" b="0">
                <a:solidFill>
                  <a:srgbClr val="626B64"/>
                </a:solidFill>
                <a:latin typeface="Nimbus Sans"/>
                <a:ea typeface="Nimbus Sans"/>
                <a:cs typeface="Nimbus Sans"/>
              </a:defRPr>
            </a:lvl6pPr>
            <a:lvl7pPr algn="l">
              <a:buNone/>
              <a:defRPr sz="2100" b="0">
                <a:solidFill>
                  <a:srgbClr val="626B64"/>
                </a:solidFill>
                <a:latin typeface="Nimbus Sans"/>
                <a:ea typeface="Nimbus Sans"/>
                <a:cs typeface="Nimbus Sans"/>
              </a:defRPr>
            </a:lvl7pPr>
            <a:lvl8pPr algn="l">
              <a:buNone/>
              <a:defRPr sz="2100" b="0">
                <a:solidFill>
                  <a:srgbClr val="626B64"/>
                </a:solidFill>
                <a:latin typeface="Nimbus Sans"/>
                <a:ea typeface="Nimbus Sans"/>
                <a:cs typeface="Nimbus Sans"/>
              </a:defRPr>
            </a:lvl8pPr>
            <a:lvl9pPr algn="l">
              <a:buNone/>
              <a:defRPr sz="2100" b="0">
                <a:solidFill>
                  <a:srgbClr val="626B64"/>
                </a:solidFill>
                <a:latin typeface="Nimbus Sans"/>
                <a:ea typeface="Nimbus Sans"/>
                <a:cs typeface="Nimbus Sans"/>
              </a:defRPr>
            </a:lvl9pPr>
          </a:lstStyle>
          <a:p>
            <a:pPr algn="l">
              <a:buNone/>
              <a:defRPr sz="2100" b="0">
                <a:solidFill>
                  <a:srgbClr val="626B64"/>
                </a:solidFill>
                <a:latin typeface="Nimbus Sans"/>
                <a:ea typeface="Nimbus Sans"/>
                <a:cs typeface="Nimbus Sans"/>
              </a:defRPr>
            </a:pPr>
            <a:r>
              <a:rPr sz="2100" b="0">
                <a:solidFill>
                  <a:srgbClr val="626B64"/>
                </a:solidFill>
                <a:latin typeface="Nimbus Sans"/>
                <a:ea typeface="Nimbus Sans"/>
                <a:cs typeface="Nimbus Sans"/>
              </a:rPr>
              <a:t>The script and</a:t>
            </a:r>
            <a:endParaRPr sz="2100" b="0">
              <a:solidFill>
                <a:srgbClr val="626B64"/>
              </a:solidFill>
              <a:latin typeface="Nimbus Sans"/>
              <a:ea typeface="Nimbus Sans"/>
              <a:cs typeface="Nimbus Sans"/>
            </a:endParaRPr>
          </a:p>
          <a:p>
            <a:pPr algn="l">
              <a:buNone/>
              <a:defRPr sz="2100" b="0">
                <a:solidFill>
                  <a:srgbClr val="626B64"/>
                </a:solidFill>
                <a:latin typeface="Nimbus Sans"/>
                <a:ea typeface="Nimbus Sans"/>
                <a:cs typeface="Nimbus Sans"/>
              </a:defRPr>
            </a:pPr>
            <a:r>
              <a:rPr sz="2100" b="0">
                <a:solidFill>
                  <a:srgbClr val="626B64"/>
                </a:solidFill>
                <a:latin typeface="Nimbus Sans"/>
                <a:ea typeface="Nimbus Sans"/>
                <a:cs typeface="Nimbus Sans"/>
              </a:rPr>
              <a:t>performances [6]</a:t>
            </a:r>
            <a:endParaRPr sz="2100" b="0">
              <a:solidFill>
                <a:srgbClr val="626B64"/>
              </a:solidFill>
              <a:latin typeface="Nimbus Sans"/>
              <a:ea typeface="Nimbus Sans"/>
              <a:cs typeface="Nimbus Sans"/>
            </a:endParaRPr>
          </a:p>
        </p:txBody>
      </p:sp>
      <p:pic>
        <p:nvPicPr>
          <p:cNvPr id="11" name="图片 10"/>
          <p:cNvPicPr>
            <a:picLocks noChangeAspect="1"/>
          </p:cNvPicPr>
          <p:nvPr/>
        </p:nvPicPr>
        <p:blipFill>
          <a:blip r:embed="rId1"/>
          <a:srcRect/>
          <a:stretch>
            <a:fillRect/>
          </a:stretch>
        </p:blipFill>
        <p:spPr>
          <a:xfrm>
            <a:off x="4249208" y="1762125"/>
            <a:ext cx="7332133" cy="4124325"/>
          </a:xfrm>
          <a:prstGeom prst="rect">
            <a:avLst/>
          </a:prstGeom>
        </p:spPr>
      </p:pic>
      <p:sp>
        <p:nvSpPr>
          <p:cNvPr id="12" name="text-107"/>
          <p:cNvSpPr>
            <a14:cpLocks xmlns:a14="http://schemas.microsoft.com/office/drawing/2010/main" noGrp="1"/>
          </p:cNvSpPr>
          <p:nvPr/>
        </p:nvSpPr>
        <p:spPr>
          <a:xfrm>
            <a:off x="4248150" y="6038850"/>
            <a:ext cx="7334250" cy="295275"/>
          </a:xfrm>
          <a:prstGeom prst="rect">
            <a:avLst/>
          </a:prstGeom>
          <a:noFill/>
          <a:ln w="0">
            <a:noFill/>
            <a:prstDash val="solid"/>
          </a:ln>
        </p:spPr>
        <p:txBody>
          <a:bodyPr wrap="square" lIns="0" tIns="0" rIns="0" bIns="0" anchor="t">
            <a:noAutofit/>
          </a:bodyPr>
          <a:lstStyle>
            <a:defPPr algn="l">
              <a:defRPr sz="1275" b="0">
                <a:solidFill>
                  <a:srgbClr val="626B64"/>
                </a:solidFill>
                <a:latin typeface="Nimbus Sans"/>
                <a:ea typeface="Nimbus Sans"/>
                <a:cs typeface="Nimbus Sans"/>
              </a:defRPr>
            </a:defPPr>
            <a:lvl1pPr algn="l">
              <a:buNone/>
              <a:defRPr sz="1275" b="0">
                <a:solidFill>
                  <a:srgbClr val="626B64"/>
                </a:solidFill>
                <a:latin typeface="Nimbus Sans"/>
                <a:ea typeface="Nimbus Sans"/>
                <a:cs typeface="Nimbus Sans"/>
              </a:defRPr>
            </a:lvl1pPr>
            <a:lvl2pPr algn="l">
              <a:buNone/>
              <a:defRPr sz="1275" b="0">
                <a:solidFill>
                  <a:srgbClr val="626B64"/>
                </a:solidFill>
                <a:latin typeface="Nimbus Sans"/>
                <a:ea typeface="Nimbus Sans"/>
                <a:cs typeface="Nimbus Sans"/>
              </a:defRPr>
            </a:lvl2pPr>
            <a:lvl3pPr algn="l">
              <a:buNone/>
              <a:defRPr sz="1275" b="0">
                <a:solidFill>
                  <a:srgbClr val="626B64"/>
                </a:solidFill>
                <a:latin typeface="Nimbus Sans"/>
                <a:ea typeface="Nimbus Sans"/>
                <a:cs typeface="Nimbus Sans"/>
              </a:defRPr>
            </a:lvl3pPr>
            <a:lvl4pPr algn="l">
              <a:buNone/>
              <a:defRPr sz="1275" b="0">
                <a:solidFill>
                  <a:srgbClr val="626B64"/>
                </a:solidFill>
                <a:latin typeface="Nimbus Sans"/>
                <a:ea typeface="Nimbus Sans"/>
                <a:cs typeface="Nimbus Sans"/>
              </a:defRPr>
            </a:lvl4pPr>
            <a:lvl5pPr algn="l">
              <a:buNone/>
              <a:defRPr sz="1275" b="0">
                <a:solidFill>
                  <a:srgbClr val="626B64"/>
                </a:solidFill>
                <a:latin typeface="Nimbus Sans"/>
                <a:ea typeface="Nimbus Sans"/>
                <a:cs typeface="Nimbus Sans"/>
              </a:defRPr>
            </a:lvl5pPr>
            <a:lvl6pPr algn="l">
              <a:buNone/>
              <a:defRPr sz="1275" b="0">
                <a:solidFill>
                  <a:srgbClr val="626B64"/>
                </a:solidFill>
                <a:latin typeface="Nimbus Sans"/>
                <a:ea typeface="Nimbus Sans"/>
                <a:cs typeface="Nimbus Sans"/>
              </a:defRPr>
            </a:lvl6pPr>
            <a:lvl7pPr algn="l">
              <a:buNone/>
              <a:defRPr sz="1275" b="0">
                <a:solidFill>
                  <a:srgbClr val="626B64"/>
                </a:solidFill>
                <a:latin typeface="Nimbus Sans"/>
                <a:ea typeface="Nimbus Sans"/>
                <a:cs typeface="Nimbus Sans"/>
              </a:defRPr>
            </a:lvl7pPr>
            <a:lvl8pPr algn="l">
              <a:buNone/>
              <a:defRPr sz="1275" b="0">
                <a:solidFill>
                  <a:srgbClr val="626B64"/>
                </a:solidFill>
                <a:latin typeface="Nimbus Sans"/>
                <a:ea typeface="Nimbus Sans"/>
                <a:cs typeface="Nimbus Sans"/>
              </a:defRPr>
            </a:lvl8pPr>
            <a:lvl9pPr algn="l">
              <a:buNone/>
              <a:defRPr sz="1275" b="0">
                <a:solidFill>
                  <a:srgbClr val="626B64"/>
                </a:solidFill>
                <a:latin typeface="Nimbus Sans"/>
                <a:ea typeface="Nimbus Sans"/>
                <a:cs typeface="Nimbus Sans"/>
              </a:defRPr>
            </a:lvl9pPr>
          </a:lstStyle>
          <a:p>
            <a:pPr algn="l">
              <a:buNone/>
              <a:defRPr sz="1275" b="0">
                <a:solidFill>
                  <a:srgbClr val="626B64"/>
                </a:solidFill>
                <a:latin typeface="Nimbus Sans"/>
                <a:ea typeface="Nimbus Sans"/>
                <a:cs typeface="Nimbus Sans"/>
              </a:defRPr>
            </a:pPr>
            <a:r>
              <a:rPr sz="1275" b="0">
                <a:solidFill>
                  <a:srgbClr val="626B64"/>
                </a:solidFill>
                <a:latin typeface="Nimbus Sans"/>
                <a:ea typeface="Nimbus Sans"/>
                <a:cs typeface="Nimbus Sans"/>
              </a:rPr>
              <a:t>Original (left) and remaster (right). Still images do not measure motion quality.</a:t>
            </a:r>
            <a:endParaRPr sz="1275" b="0">
              <a:solidFill>
                <a:srgbClr val="626B64"/>
              </a:solidFill>
              <a:latin typeface="Nimbus Sans"/>
              <a:ea typeface="Nimbus Sans"/>
              <a:cs typeface="Nimbus Sans"/>
            </a:endParaRPr>
          </a:p>
        </p:txBody>
      </p:sp>
      <p:sp>
        <p:nvSpPr>
          <p:cNvPr id="14" name="merged-text-133"/>
          <p:cNvSpPr>
            <a14:cpLocks xmlns:a14="http://schemas.microsoft.com/office/drawing/2010/main" noGrp="1"/>
          </p:cNvSpPr>
          <p:nvPr/>
        </p:nvSpPr>
        <p:spPr>
          <a:xfrm>
            <a:off x="1428750" y="352425"/>
            <a:ext cx="9810750" cy="247650"/>
          </a:xfrm>
          <a:prstGeom prst="rect">
            <a:avLst/>
          </a:prstGeom>
          <a:noFill/>
          <a:ln w="0">
            <a:noFill/>
            <a:prstDash val="solid"/>
          </a:ln>
        </p:spPr>
        <p:txBody>
          <a:bodyPr lIns="0" tIns="0" rIns="0" bIns="0"/>
          <a:lstStyle>
            <a:defPPr>
              <a:defRPr sz="1200" b="1">
                <a:solidFill>
                  <a:srgbClr val="626B64"/>
                </a:solidFill>
                <a:latin typeface="Nimbus Sans"/>
                <a:ea typeface="Nimbus Sans"/>
                <a:cs typeface="Nimbus Sans"/>
              </a:defRPr>
            </a:defPPr>
            <a:lvl1pPr>
              <a:defRPr sz="1200" b="1">
                <a:solidFill>
                  <a:srgbClr val="626B64"/>
                </a:solidFill>
                <a:latin typeface="Nimbus Sans"/>
                <a:ea typeface="Nimbus Sans"/>
                <a:cs typeface="Nimbus Sans"/>
              </a:defRPr>
            </a:lvl1pPr>
            <a:lvl2pPr>
              <a:defRPr sz="1200" b="1">
                <a:solidFill>
                  <a:srgbClr val="626B64"/>
                </a:solidFill>
                <a:latin typeface="Nimbus Sans"/>
                <a:ea typeface="Nimbus Sans"/>
                <a:cs typeface="Nimbus Sans"/>
              </a:defRPr>
            </a:lvl2pPr>
            <a:lvl3pPr>
              <a:defRPr sz="1200" b="1">
                <a:solidFill>
                  <a:srgbClr val="626B64"/>
                </a:solidFill>
                <a:latin typeface="Nimbus Sans"/>
                <a:ea typeface="Nimbus Sans"/>
                <a:cs typeface="Nimbus Sans"/>
              </a:defRPr>
            </a:lvl3pPr>
            <a:lvl4pPr>
              <a:defRPr sz="1200" b="1">
                <a:solidFill>
                  <a:srgbClr val="626B64"/>
                </a:solidFill>
                <a:latin typeface="Nimbus Sans"/>
                <a:ea typeface="Nimbus Sans"/>
                <a:cs typeface="Nimbus Sans"/>
              </a:defRPr>
            </a:lvl4pPr>
            <a:lvl5pPr>
              <a:defRPr sz="1200" b="1">
                <a:solidFill>
                  <a:srgbClr val="626B64"/>
                </a:solidFill>
                <a:latin typeface="Nimbus Sans"/>
                <a:ea typeface="Nimbus Sans"/>
                <a:cs typeface="Nimbus Sans"/>
              </a:defRPr>
            </a:lvl5pPr>
            <a:lvl6pPr>
              <a:defRPr sz="1200" b="1">
                <a:solidFill>
                  <a:srgbClr val="626B64"/>
                </a:solidFill>
                <a:latin typeface="Nimbus Sans"/>
                <a:ea typeface="Nimbus Sans"/>
                <a:cs typeface="Nimbus Sans"/>
              </a:defRPr>
            </a:lvl6pPr>
            <a:lvl7pPr>
              <a:defRPr sz="1200" b="1">
                <a:solidFill>
                  <a:srgbClr val="626B64"/>
                </a:solidFill>
                <a:latin typeface="Nimbus Sans"/>
                <a:ea typeface="Nimbus Sans"/>
                <a:cs typeface="Nimbus Sans"/>
              </a:defRPr>
            </a:lvl7pPr>
            <a:lvl8pPr>
              <a:defRPr sz="1200" b="1">
                <a:solidFill>
                  <a:srgbClr val="626B64"/>
                </a:solidFill>
                <a:latin typeface="Nimbus Sans"/>
                <a:ea typeface="Nimbus Sans"/>
                <a:cs typeface="Nimbus Sans"/>
              </a:defRPr>
            </a:lvl8pPr>
            <a:lvl9pPr>
              <a:defRPr sz="1200" b="1">
                <a:solidFill>
                  <a:srgbClr val="626B64"/>
                </a:solidFill>
                <a:latin typeface="Nimbus Sans"/>
                <a:ea typeface="Nimbus Sans"/>
                <a:cs typeface="Nimbus Sans"/>
              </a:defRPr>
            </a:lvl9pPr>
          </a:lstStyle>
          <a:p>
            <a:pPr>
              <a:defRPr sz="1200" b="1">
                <a:solidFill>
                  <a:srgbClr val="626B64"/>
                </a:solidFill>
                <a:latin typeface="Nimbus Sans"/>
                <a:ea typeface="Nimbus Sans"/>
                <a:cs typeface="Nimbus Sans"/>
              </a:defRPr>
            </a:pPr>
            <a:r>
              <a:rPr sz="1200" b="1">
                <a:solidFill>
                  <a:srgbClr val="626B64"/>
                </a:solidFill>
                <a:latin typeface="Nimbus Sans"/>
                <a:ea typeface="Nimbus Sans"/>
                <a:cs typeface="Nimbus Sans"/>
              </a:rPr>
              <a:t>03  RESULTS</a:t>
            </a:r>
            <a:endParaRPr sz="1200" b="1">
              <a:solidFill>
                <a:srgbClr val="626B64"/>
              </a:solidFill>
              <a:latin typeface="Nimbus Sans"/>
              <a:ea typeface="Nimbus Sans"/>
              <a:cs typeface="Nimbus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p:cxnSp>
        <p:nvCxnSpPr>
          <p:cNvPr id="14" name="直接箭头连接符 13"/>
          <p:cNvCxnSpPr>
            <a:stCxn id="11" idx="2"/>
            <a:endCxn id="12" idx="0"/>
          </p:cNvCxnSpPr>
          <p:nvPr/>
        </p:nvCxnSpPr>
        <p:spPr>
          <a:xfrm>
            <a:off x="8696325" y="4410075"/>
            <a:ext cx="0" cy="428625"/>
          </a:xfrm>
          <a:prstGeom prst="straightConnector1">
            <a:avLst/>
          </a:prstGeom>
          <a:ln w="19050">
            <a:solidFill>
              <a:srgbClr val="626B64"/>
            </a:solidFill>
            <a:prstDash val="solid"/>
            <a:tailEnd type="arrow" w="med" len="med"/>
          </a:ln>
        </p:spPr>
      </p:cxnSp>
      <p:cxnSp>
        <p:nvCxnSpPr>
          <p:cNvPr id="13" name="直接箭头连接符 12"/>
          <p:cNvCxnSpPr>
            <a:stCxn id="10" idx="2"/>
            <a:endCxn id="11" idx="0"/>
          </p:cNvCxnSpPr>
          <p:nvPr/>
        </p:nvCxnSpPr>
        <p:spPr>
          <a:xfrm>
            <a:off x="8696325" y="3133725"/>
            <a:ext cx="0" cy="409575"/>
          </a:xfrm>
          <a:prstGeom prst="straightConnector1">
            <a:avLst/>
          </a:prstGeom>
          <a:ln w="19050">
            <a:solidFill>
              <a:srgbClr val="626B64"/>
            </a:solidFill>
            <a:prstDash val="solid"/>
            <a:tailEnd type="arrow" w="med" len="med"/>
          </a:ln>
        </p:spPr>
      </p:cxnSp>
      <p:sp>
        <p:nvSpPr>
          <p:cNvPr id="16" name="layout-band-108"/>
          <p:cNvSpPr>
            <a14:cpLocks xmlns:a14="http://schemas.microsoft.com/office/drawing/2010/main" noGrp="1"/>
          </p:cNvSpPr>
          <p:nvPr/>
        </p:nvSpPr>
        <p:spPr>
          <a:xfrm>
            <a:off x="609600" y="447675"/>
            <a:ext cx="590550" cy="76200"/>
          </a:xfrm>
          <a:prstGeom prst="rect">
            <a:avLst/>
          </a:prstGeom>
          <a:solidFill>
            <a:srgbClr val="087E77"/>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2" name="text-109"/>
          <p:cNvSpPr>
            <a14:cpLocks xmlns:a14="http://schemas.microsoft.com/office/drawing/2010/main" noGrp="1"/>
          </p:cNvSpPr>
          <p:nvPr/>
        </p:nvSpPr>
        <p:spPr>
          <a:xfrm>
            <a:off x="609600" y="781050"/>
            <a:ext cx="10972800" cy="676275"/>
          </a:xfrm>
          <a:prstGeom prst="rect">
            <a:avLst/>
          </a:prstGeom>
          <a:noFill/>
          <a:ln w="0">
            <a:noFill/>
            <a:prstDash val="solid"/>
          </a:ln>
        </p:spPr>
        <p:txBody>
          <a:bodyPr wrap="square" lIns="0" tIns="0" rIns="0" bIns="0" anchor="t">
            <a:noAutofit/>
          </a:bodyPr>
          <a:lstStyle>
            <a:defPPr algn="l">
              <a:defRPr sz="3450" b="0">
                <a:solidFill>
                  <a:srgbClr val="303631"/>
                </a:solidFill>
                <a:latin typeface="Nimbus Sans"/>
                <a:ea typeface="Nimbus Sans"/>
                <a:cs typeface="Nimbus Sans"/>
              </a:defRPr>
            </a:defPPr>
            <a:lvl1pPr algn="l">
              <a:buNone/>
              <a:defRPr sz="3450" b="0">
                <a:solidFill>
                  <a:srgbClr val="303631"/>
                </a:solidFill>
                <a:latin typeface="Nimbus Sans"/>
                <a:ea typeface="Nimbus Sans"/>
                <a:cs typeface="Nimbus Sans"/>
              </a:defRPr>
            </a:lvl1pPr>
            <a:lvl2pPr algn="l">
              <a:buNone/>
              <a:defRPr sz="3450" b="0">
                <a:solidFill>
                  <a:srgbClr val="303631"/>
                </a:solidFill>
                <a:latin typeface="Nimbus Sans"/>
                <a:ea typeface="Nimbus Sans"/>
                <a:cs typeface="Nimbus Sans"/>
              </a:defRPr>
            </a:lvl2pPr>
            <a:lvl3pPr algn="l">
              <a:buNone/>
              <a:defRPr sz="3450" b="0">
                <a:solidFill>
                  <a:srgbClr val="303631"/>
                </a:solidFill>
                <a:latin typeface="Nimbus Sans"/>
                <a:ea typeface="Nimbus Sans"/>
                <a:cs typeface="Nimbus Sans"/>
              </a:defRPr>
            </a:lvl3pPr>
            <a:lvl4pPr algn="l">
              <a:buNone/>
              <a:defRPr sz="3450" b="0">
                <a:solidFill>
                  <a:srgbClr val="303631"/>
                </a:solidFill>
                <a:latin typeface="Nimbus Sans"/>
                <a:ea typeface="Nimbus Sans"/>
                <a:cs typeface="Nimbus Sans"/>
              </a:defRPr>
            </a:lvl4pPr>
            <a:lvl5pPr algn="l">
              <a:buNone/>
              <a:defRPr sz="3450" b="0">
                <a:solidFill>
                  <a:srgbClr val="303631"/>
                </a:solidFill>
                <a:latin typeface="Nimbus Sans"/>
                <a:ea typeface="Nimbus Sans"/>
                <a:cs typeface="Nimbus Sans"/>
              </a:defRPr>
            </a:lvl5pPr>
            <a:lvl6pPr algn="l">
              <a:buNone/>
              <a:defRPr sz="3450" b="0">
                <a:solidFill>
                  <a:srgbClr val="303631"/>
                </a:solidFill>
                <a:latin typeface="Nimbus Sans"/>
                <a:ea typeface="Nimbus Sans"/>
                <a:cs typeface="Nimbus Sans"/>
              </a:defRPr>
            </a:lvl6pPr>
            <a:lvl7pPr algn="l">
              <a:buNone/>
              <a:defRPr sz="3450" b="0">
                <a:solidFill>
                  <a:srgbClr val="303631"/>
                </a:solidFill>
                <a:latin typeface="Nimbus Sans"/>
                <a:ea typeface="Nimbus Sans"/>
                <a:cs typeface="Nimbus Sans"/>
              </a:defRPr>
            </a:lvl7pPr>
            <a:lvl8pPr algn="l">
              <a:buNone/>
              <a:defRPr sz="3450" b="0">
                <a:solidFill>
                  <a:srgbClr val="303631"/>
                </a:solidFill>
                <a:latin typeface="Nimbus Sans"/>
                <a:ea typeface="Nimbus Sans"/>
                <a:cs typeface="Nimbus Sans"/>
              </a:defRPr>
            </a:lvl8pPr>
            <a:lvl9pPr algn="l">
              <a:buNone/>
              <a:defRPr sz="3450" b="0">
                <a:solidFill>
                  <a:srgbClr val="303631"/>
                </a:solidFill>
                <a:latin typeface="Nimbus Sans"/>
                <a:ea typeface="Nimbus Sans"/>
                <a:cs typeface="Nimbus Sans"/>
              </a:defRPr>
            </a:lvl9pPr>
          </a:lstStyle>
          <a:p>
            <a:pPr algn="l">
              <a:buNone/>
              <a:defRPr sz="3450" b="0">
                <a:solidFill>
                  <a:srgbClr val="303631"/>
                </a:solidFill>
                <a:latin typeface="Nimbus Sans"/>
                <a:ea typeface="Nimbus Sans"/>
                <a:cs typeface="Nimbus Sans"/>
              </a:defRPr>
            </a:pPr>
            <a:r>
              <a:rPr sz="3450" b="0">
                <a:solidFill>
                  <a:srgbClr val="303631"/>
                </a:solidFill>
                <a:latin typeface="Nimbus Sans"/>
                <a:ea typeface="Nimbus Sans"/>
                <a:cs typeface="Nimbus Sans"/>
              </a:rPr>
              <a:t>Production under tool discontinuity</a:t>
            </a:r>
            <a:endParaRPr sz="3450" b="0">
              <a:solidFill>
                <a:srgbClr val="303631"/>
              </a:solidFill>
              <a:latin typeface="Nimbus Sans"/>
              <a:ea typeface="Nimbus Sans"/>
              <a:cs typeface="Nimbus Sans"/>
            </a:endParaRPr>
          </a:p>
        </p:txBody>
      </p:sp>
      <p:sp>
        <p:nvSpPr>
          <p:cNvPr id="3" name="text-110"/>
          <p:cNvSpPr>
            <a14:cpLocks xmlns:a14="http://schemas.microsoft.com/office/drawing/2010/main" noGrp="1"/>
          </p:cNvSpPr>
          <p:nvPr/>
        </p:nvSpPr>
        <p:spPr>
          <a:xfrm>
            <a:off x="609600" y="6467475"/>
            <a:ext cx="9715500" cy="190500"/>
          </a:xfrm>
          <a:prstGeom prst="rect">
            <a:avLst/>
          </a:prstGeom>
          <a:noFill/>
          <a:ln w="0">
            <a:noFill/>
            <a:prstDash val="solid"/>
          </a:ln>
        </p:spPr>
        <p:txBody>
          <a:bodyPr wrap="square" lIns="0" tIns="0" rIns="0" bIns="0" anchor="t">
            <a:noAutofit/>
          </a:bodyPr>
          <a:lstStyle>
            <a:defPPr algn="l">
              <a:defRPr sz="975" b="0">
                <a:solidFill>
                  <a:srgbClr val="626B64"/>
                </a:solidFill>
                <a:latin typeface="Nimbus Sans"/>
                <a:ea typeface="Nimbus Sans"/>
                <a:cs typeface="Nimbus Sans"/>
              </a:defRPr>
            </a:defPPr>
            <a:lvl1pPr algn="l">
              <a:buNone/>
              <a:defRPr sz="975" b="0">
                <a:solidFill>
                  <a:srgbClr val="626B64"/>
                </a:solidFill>
                <a:latin typeface="Nimbus Sans"/>
                <a:ea typeface="Nimbus Sans"/>
                <a:cs typeface="Nimbus Sans"/>
              </a:defRPr>
            </a:lvl1pPr>
            <a:lvl2pPr algn="l">
              <a:buNone/>
              <a:defRPr sz="975" b="0">
                <a:solidFill>
                  <a:srgbClr val="626B64"/>
                </a:solidFill>
                <a:latin typeface="Nimbus Sans"/>
                <a:ea typeface="Nimbus Sans"/>
                <a:cs typeface="Nimbus Sans"/>
              </a:defRPr>
            </a:lvl2pPr>
            <a:lvl3pPr algn="l">
              <a:buNone/>
              <a:defRPr sz="975" b="0">
                <a:solidFill>
                  <a:srgbClr val="626B64"/>
                </a:solidFill>
                <a:latin typeface="Nimbus Sans"/>
                <a:ea typeface="Nimbus Sans"/>
                <a:cs typeface="Nimbus Sans"/>
              </a:defRPr>
            </a:lvl3pPr>
            <a:lvl4pPr algn="l">
              <a:buNone/>
              <a:defRPr sz="975" b="0">
                <a:solidFill>
                  <a:srgbClr val="626B64"/>
                </a:solidFill>
                <a:latin typeface="Nimbus Sans"/>
                <a:ea typeface="Nimbus Sans"/>
                <a:cs typeface="Nimbus Sans"/>
              </a:defRPr>
            </a:lvl4pPr>
            <a:lvl5pPr algn="l">
              <a:buNone/>
              <a:defRPr sz="975" b="0">
                <a:solidFill>
                  <a:srgbClr val="626B64"/>
                </a:solidFill>
                <a:latin typeface="Nimbus Sans"/>
                <a:ea typeface="Nimbus Sans"/>
                <a:cs typeface="Nimbus Sans"/>
              </a:defRPr>
            </a:lvl5pPr>
            <a:lvl6pPr algn="l">
              <a:buNone/>
              <a:defRPr sz="975" b="0">
                <a:solidFill>
                  <a:srgbClr val="626B64"/>
                </a:solidFill>
                <a:latin typeface="Nimbus Sans"/>
                <a:ea typeface="Nimbus Sans"/>
                <a:cs typeface="Nimbus Sans"/>
              </a:defRPr>
            </a:lvl6pPr>
            <a:lvl7pPr algn="l">
              <a:buNone/>
              <a:defRPr sz="975" b="0">
                <a:solidFill>
                  <a:srgbClr val="626B64"/>
                </a:solidFill>
                <a:latin typeface="Nimbus Sans"/>
                <a:ea typeface="Nimbus Sans"/>
                <a:cs typeface="Nimbus Sans"/>
              </a:defRPr>
            </a:lvl7pPr>
            <a:lvl8pPr algn="l">
              <a:buNone/>
              <a:defRPr sz="975" b="0">
                <a:solidFill>
                  <a:srgbClr val="626B64"/>
                </a:solidFill>
                <a:latin typeface="Nimbus Sans"/>
                <a:ea typeface="Nimbus Sans"/>
                <a:cs typeface="Nimbus Sans"/>
              </a:defRPr>
            </a:lvl8pPr>
            <a:lvl9pPr algn="l">
              <a:buNone/>
              <a:defRPr sz="975" b="0">
                <a:solidFill>
                  <a:srgbClr val="626B64"/>
                </a:solidFill>
                <a:latin typeface="Nimbus Sans"/>
                <a:ea typeface="Nimbus Sans"/>
                <a:cs typeface="Nimbus Sans"/>
              </a:defRPr>
            </a:lvl9pPr>
          </a:lstStyle>
          <a:p>
            <a:pPr algn="l">
              <a:buNone/>
              <a:defRPr sz="975" b="0">
                <a:solidFill>
                  <a:srgbClr val="626B64"/>
                </a:solidFill>
                <a:latin typeface="Nimbus Sans"/>
                <a:ea typeface="Nimbus Sans"/>
                <a:cs typeface="Nimbus Sans"/>
              </a:defRPr>
            </a:pPr>
            <a:r>
              <a:rPr sz="975" b="0">
                <a:solidFill>
                  <a:srgbClr val="626B64"/>
                </a:solidFill>
                <a:latin typeface="Nimbus Sans"/>
                <a:ea typeface="Nimbus Sans"/>
                <a:cs typeface="Nimbus Sans"/>
              </a:rPr>
              <a:t>Sources [7], [15], [S2], [S3]</a:t>
            </a:r>
            <a:endParaRPr sz="975" b="0">
              <a:solidFill>
                <a:srgbClr val="626B64"/>
              </a:solidFill>
              <a:latin typeface="Nimbus Sans"/>
              <a:ea typeface="Nimbus Sans"/>
              <a:cs typeface="Nimbus Sans"/>
            </a:endParaRPr>
          </a:p>
        </p:txBody>
      </p:sp>
      <p:sp>
        <p:nvSpPr>
          <p:cNvPr id="4" name="text-111"/>
          <p:cNvSpPr>
            <a14:cpLocks xmlns:a14="http://schemas.microsoft.com/office/drawing/2010/main" noGrp="1"/>
          </p:cNvSpPr>
          <p:nvPr/>
        </p:nvSpPr>
        <p:spPr>
          <a:xfrm>
            <a:off x="11029950" y="6419850"/>
            <a:ext cx="552450" cy="247650"/>
          </a:xfrm>
          <a:prstGeom prst="rect">
            <a:avLst/>
          </a:prstGeom>
          <a:noFill/>
          <a:ln w="0">
            <a:noFill/>
            <a:prstDash val="solid"/>
          </a:ln>
        </p:spPr>
        <p:txBody>
          <a:bodyPr wrap="square" lIns="0" tIns="0" rIns="0" bIns="0" anchor="t">
            <a:noAutofit/>
          </a:bodyPr>
          <a:lstStyle>
            <a:defPPr algn="r">
              <a:defRPr sz="1350" b="0">
                <a:solidFill>
                  <a:srgbClr val="626B64"/>
                </a:solidFill>
                <a:latin typeface="Nimbus Sans"/>
                <a:ea typeface="Nimbus Sans"/>
                <a:cs typeface="Nimbus Sans"/>
              </a:defRPr>
            </a:defPPr>
            <a:lvl1pPr algn="r">
              <a:buNone/>
              <a:defRPr sz="1350" b="0">
                <a:solidFill>
                  <a:srgbClr val="626B64"/>
                </a:solidFill>
                <a:latin typeface="Nimbus Sans"/>
                <a:ea typeface="Nimbus Sans"/>
                <a:cs typeface="Nimbus Sans"/>
              </a:defRPr>
            </a:lvl1pPr>
            <a:lvl2pPr algn="r">
              <a:buNone/>
              <a:defRPr sz="1350" b="0">
                <a:solidFill>
                  <a:srgbClr val="626B64"/>
                </a:solidFill>
                <a:latin typeface="Nimbus Sans"/>
                <a:ea typeface="Nimbus Sans"/>
                <a:cs typeface="Nimbus Sans"/>
              </a:defRPr>
            </a:lvl2pPr>
            <a:lvl3pPr algn="r">
              <a:buNone/>
              <a:defRPr sz="1350" b="0">
                <a:solidFill>
                  <a:srgbClr val="626B64"/>
                </a:solidFill>
                <a:latin typeface="Nimbus Sans"/>
                <a:ea typeface="Nimbus Sans"/>
                <a:cs typeface="Nimbus Sans"/>
              </a:defRPr>
            </a:lvl3pPr>
            <a:lvl4pPr algn="r">
              <a:buNone/>
              <a:defRPr sz="1350" b="0">
                <a:solidFill>
                  <a:srgbClr val="626B64"/>
                </a:solidFill>
                <a:latin typeface="Nimbus Sans"/>
                <a:ea typeface="Nimbus Sans"/>
                <a:cs typeface="Nimbus Sans"/>
              </a:defRPr>
            </a:lvl4pPr>
            <a:lvl5pPr algn="r">
              <a:buNone/>
              <a:defRPr sz="1350" b="0">
                <a:solidFill>
                  <a:srgbClr val="626B64"/>
                </a:solidFill>
                <a:latin typeface="Nimbus Sans"/>
                <a:ea typeface="Nimbus Sans"/>
                <a:cs typeface="Nimbus Sans"/>
              </a:defRPr>
            </a:lvl5pPr>
            <a:lvl6pPr algn="r">
              <a:buNone/>
              <a:defRPr sz="1350" b="0">
                <a:solidFill>
                  <a:srgbClr val="626B64"/>
                </a:solidFill>
                <a:latin typeface="Nimbus Sans"/>
                <a:ea typeface="Nimbus Sans"/>
                <a:cs typeface="Nimbus Sans"/>
              </a:defRPr>
            </a:lvl6pPr>
            <a:lvl7pPr algn="r">
              <a:buNone/>
              <a:defRPr sz="1350" b="0">
                <a:solidFill>
                  <a:srgbClr val="626B64"/>
                </a:solidFill>
                <a:latin typeface="Nimbus Sans"/>
                <a:ea typeface="Nimbus Sans"/>
                <a:cs typeface="Nimbus Sans"/>
              </a:defRPr>
            </a:lvl7pPr>
            <a:lvl8pPr algn="r">
              <a:buNone/>
              <a:defRPr sz="1350" b="0">
                <a:solidFill>
                  <a:srgbClr val="626B64"/>
                </a:solidFill>
                <a:latin typeface="Nimbus Sans"/>
                <a:ea typeface="Nimbus Sans"/>
                <a:cs typeface="Nimbus Sans"/>
              </a:defRPr>
            </a:lvl8pPr>
            <a:lvl9pPr algn="r">
              <a:buNone/>
              <a:defRPr sz="1350" b="0">
                <a:solidFill>
                  <a:srgbClr val="626B64"/>
                </a:solidFill>
                <a:latin typeface="Nimbus Sans"/>
                <a:ea typeface="Nimbus Sans"/>
                <a:cs typeface="Nimbus Sans"/>
              </a:defRPr>
            </a:lvl9pPr>
          </a:lstStyle>
          <a:p>
            <a:pPr algn="r">
              <a:buNone/>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07</a:t>
            </a:r>
            <a:endParaRPr sz="1350" b="0">
              <a:solidFill>
                <a:srgbClr val="626B64"/>
              </a:solidFill>
              <a:latin typeface="Nimbus Sans"/>
              <a:ea typeface="Nimbus Sans"/>
              <a:cs typeface="Nimbus Sans"/>
            </a:endParaRPr>
          </a:p>
        </p:txBody>
      </p:sp>
      <p:sp>
        <p:nvSpPr>
          <p:cNvPr id="5" name="text-112"/>
          <p:cNvSpPr>
            <a14:cpLocks xmlns:a14="http://schemas.microsoft.com/office/drawing/2010/main" noGrp="1"/>
          </p:cNvSpPr>
          <p:nvPr/>
        </p:nvSpPr>
        <p:spPr>
          <a:xfrm>
            <a:off x="609600" y="1733550"/>
            <a:ext cx="4333875" cy="552450"/>
          </a:xfrm>
          <a:prstGeom prst="rect">
            <a:avLst/>
          </a:prstGeom>
          <a:noFill/>
          <a:ln w="0">
            <a:noFill/>
            <a:prstDash val="solid"/>
          </a:ln>
        </p:spPr>
        <p:txBody>
          <a:bodyPr wrap="square" lIns="0" tIns="0" rIns="0" bIns="0" anchor="t">
            <a:noAutofit/>
          </a:bodyPr>
          <a:lstStyle>
            <a:defPPr algn="l">
              <a:defRPr sz="3150" b="1">
                <a:solidFill>
                  <a:srgbClr val="303631"/>
                </a:solidFill>
                <a:latin typeface="Nimbus Sans"/>
                <a:ea typeface="Nimbus Sans"/>
                <a:cs typeface="Nimbus Sans"/>
              </a:defRPr>
            </a:defPPr>
            <a:lvl1pPr algn="l">
              <a:buNone/>
              <a:defRPr sz="3150" b="1">
                <a:solidFill>
                  <a:srgbClr val="303631"/>
                </a:solidFill>
                <a:latin typeface="Nimbus Sans"/>
                <a:ea typeface="Nimbus Sans"/>
                <a:cs typeface="Nimbus Sans"/>
              </a:defRPr>
            </a:lvl1pPr>
            <a:lvl2pPr algn="l">
              <a:buNone/>
              <a:defRPr sz="3150" b="1">
                <a:solidFill>
                  <a:srgbClr val="303631"/>
                </a:solidFill>
                <a:latin typeface="Nimbus Sans"/>
                <a:ea typeface="Nimbus Sans"/>
                <a:cs typeface="Nimbus Sans"/>
              </a:defRPr>
            </a:lvl2pPr>
            <a:lvl3pPr algn="l">
              <a:buNone/>
              <a:defRPr sz="3150" b="1">
                <a:solidFill>
                  <a:srgbClr val="303631"/>
                </a:solidFill>
                <a:latin typeface="Nimbus Sans"/>
                <a:ea typeface="Nimbus Sans"/>
                <a:cs typeface="Nimbus Sans"/>
              </a:defRPr>
            </a:lvl3pPr>
            <a:lvl4pPr algn="l">
              <a:buNone/>
              <a:defRPr sz="3150" b="1">
                <a:solidFill>
                  <a:srgbClr val="303631"/>
                </a:solidFill>
                <a:latin typeface="Nimbus Sans"/>
                <a:ea typeface="Nimbus Sans"/>
                <a:cs typeface="Nimbus Sans"/>
              </a:defRPr>
            </a:lvl4pPr>
            <a:lvl5pPr algn="l">
              <a:buNone/>
              <a:defRPr sz="3150" b="1">
                <a:solidFill>
                  <a:srgbClr val="303631"/>
                </a:solidFill>
                <a:latin typeface="Nimbus Sans"/>
                <a:ea typeface="Nimbus Sans"/>
                <a:cs typeface="Nimbus Sans"/>
              </a:defRPr>
            </a:lvl5pPr>
            <a:lvl6pPr algn="l">
              <a:buNone/>
              <a:defRPr sz="3150" b="1">
                <a:solidFill>
                  <a:srgbClr val="303631"/>
                </a:solidFill>
                <a:latin typeface="Nimbus Sans"/>
                <a:ea typeface="Nimbus Sans"/>
                <a:cs typeface="Nimbus Sans"/>
              </a:defRPr>
            </a:lvl6pPr>
            <a:lvl7pPr algn="l">
              <a:buNone/>
              <a:defRPr sz="3150" b="1">
                <a:solidFill>
                  <a:srgbClr val="303631"/>
                </a:solidFill>
                <a:latin typeface="Nimbus Sans"/>
                <a:ea typeface="Nimbus Sans"/>
                <a:cs typeface="Nimbus Sans"/>
              </a:defRPr>
            </a:lvl7pPr>
            <a:lvl8pPr algn="l">
              <a:buNone/>
              <a:defRPr sz="3150" b="1">
                <a:solidFill>
                  <a:srgbClr val="303631"/>
                </a:solidFill>
                <a:latin typeface="Nimbus Sans"/>
                <a:ea typeface="Nimbus Sans"/>
                <a:cs typeface="Nimbus Sans"/>
              </a:defRPr>
            </a:lvl8pPr>
            <a:lvl9pPr algn="l">
              <a:buNone/>
              <a:defRPr sz="3150" b="1">
                <a:solidFill>
                  <a:srgbClr val="303631"/>
                </a:solidFill>
                <a:latin typeface="Nimbus Sans"/>
                <a:ea typeface="Nimbus Sans"/>
                <a:cs typeface="Nimbus Sans"/>
              </a:defRPr>
            </a:lvl9pPr>
          </a:lstStyle>
          <a:p>
            <a:pPr algn="l">
              <a:buNone/>
              <a:defRPr sz="3150" b="1">
                <a:solidFill>
                  <a:srgbClr val="303631"/>
                </a:solidFill>
                <a:latin typeface="Nimbus Sans"/>
                <a:ea typeface="Nimbus Sans"/>
                <a:cs typeface="Nimbus Sans"/>
              </a:defRPr>
            </a:pPr>
            <a:r>
              <a:rPr sz="3150" b="1">
                <a:solidFill>
                  <a:srgbClr val="303631"/>
                </a:solidFill>
                <a:latin typeface="Nimbus Sans"/>
                <a:ea typeface="Nimbus Sans"/>
                <a:cs typeface="Nimbus Sans"/>
              </a:rPr>
              <a:t>26 APR 2026</a:t>
            </a:r>
            <a:endParaRPr sz="3150" b="1">
              <a:solidFill>
                <a:srgbClr val="303631"/>
              </a:solidFill>
              <a:latin typeface="Nimbus Sans"/>
              <a:ea typeface="Nimbus Sans"/>
              <a:cs typeface="Nimbus Sans"/>
            </a:endParaRPr>
          </a:p>
        </p:txBody>
      </p:sp>
      <p:sp>
        <p:nvSpPr>
          <p:cNvPr id="6" name="text-113"/>
          <p:cNvSpPr>
            <a14:cpLocks xmlns:a14="http://schemas.microsoft.com/office/drawing/2010/main" noGrp="1"/>
          </p:cNvSpPr>
          <p:nvPr/>
        </p:nvSpPr>
        <p:spPr>
          <a:xfrm>
            <a:off x="609600" y="2400300"/>
            <a:ext cx="4333875" cy="838200"/>
          </a:xfrm>
          <a:prstGeom prst="rect">
            <a:avLst/>
          </a:prstGeom>
          <a:noFill/>
          <a:ln w="0">
            <a:noFill/>
            <a:prstDash val="solid"/>
          </a:ln>
        </p:spPr>
        <p:txBody>
          <a:bodyPr wrap="square" lIns="0" tIns="0" rIns="0" bIns="0" anchor="t">
            <a:noAutofit/>
          </a:bodyPr>
          <a:lstStyle>
            <a:defPPr algn="l">
              <a:defRPr sz="1950" b="0">
                <a:solidFill>
                  <a:srgbClr val="626B64"/>
                </a:solidFill>
                <a:latin typeface="Nimbus Sans"/>
                <a:ea typeface="Nimbus Sans"/>
                <a:cs typeface="Nimbus Sans"/>
              </a:defRPr>
            </a:defPPr>
            <a:lvl1pPr algn="l">
              <a:buNone/>
              <a:defRPr sz="1950" b="0">
                <a:solidFill>
                  <a:srgbClr val="626B64"/>
                </a:solidFill>
                <a:latin typeface="Nimbus Sans"/>
                <a:ea typeface="Nimbus Sans"/>
                <a:cs typeface="Nimbus Sans"/>
              </a:defRPr>
            </a:lvl1pPr>
            <a:lvl2pPr algn="l">
              <a:buNone/>
              <a:defRPr sz="1950" b="0">
                <a:solidFill>
                  <a:srgbClr val="626B64"/>
                </a:solidFill>
                <a:latin typeface="Nimbus Sans"/>
                <a:ea typeface="Nimbus Sans"/>
                <a:cs typeface="Nimbus Sans"/>
              </a:defRPr>
            </a:lvl2pPr>
            <a:lvl3pPr algn="l">
              <a:buNone/>
              <a:defRPr sz="1950" b="0">
                <a:solidFill>
                  <a:srgbClr val="626B64"/>
                </a:solidFill>
                <a:latin typeface="Nimbus Sans"/>
                <a:ea typeface="Nimbus Sans"/>
                <a:cs typeface="Nimbus Sans"/>
              </a:defRPr>
            </a:lvl3pPr>
            <a:lvl4pPr algn="l">
              <a:buNone/>
              <a:defRPr sz="1950" b="0">
                <a:solidFill>
                  <a:srgbClr val="626B64"/>
                </a:solidFill>
                <a:latin typeface="Nimbus Sans"/>
                <a:ea typeface="Nimbus Sans"/>
                <a:cs typeface="Nimbus Sans"/>
              </a:defRPr>
            </a:lvl4pPr>
            <a:lvl5pPr algn="l">
              <a:buNone/>
              <a:defRPr sz="1950" b="0">
                <a:solidFill>
                  <a:srgbClr val="626B64"/>
                </a:solidFill>
                <a:latin typeface="Nimbus Sans"/>
                <a:ea typeface="Nimbus Sans"/>
                <a:cs typeface="Nimbus Sans"/>
              </a:defRPr>
            </a:lvl5pPr>
            <a:lvl6pPr algn="l">
              <a:buNone/>
              <a:defRPr sz="1950" b="0">
                <a:solidFill>
                  <a:srgbClr val="626B64"/>
                </a:solidFill>
                <a:latin typeface="Nimbus Sans"/>
                <a:ea typeface="Nimbus Sans"/>
                <a:cs typeface="Nimbus Sans"/>
              </a:defRPr>
            </a:lvl6pPr>
            <a:lvl7pPr algn="l">
              <a:buNone/>
              <a:defRPr sz="1950" b="0">
                <a:solidFill>
                  <a:srgbClr val="626B64"/>
                </a:solidFill>
                <a:latin typeface="Nimbus Sans"/>
                <a:ea typeface="Nimbus Sans"/>
                <a:cs typeface="Nimbus Sans"/>
              </a:defRPr>
            </a:lvl7pPr>
            <a:lvl8pPr algn="l">
              <a:buNone/>
              <a:defRPr sz="1950" b="0">
                <a:solidFill>
                  <a:srgbClr val="626B64"/>
                </a:solidFill>
                <a:latin typeface="Nimbus Sans"/>
                <a:ea typeface="Nimbus Sans"/>
                <a:cs typeface="Nimbus Sans"/>
              </a:defRPr>
            </a:lvl8pPr>
            <a:lvl9pPr algn="l">
              <a:buNone/>
              <a:defRPr sz="1950" b="0">
                <a:solidFill>
                  <a:srgbClr val="626B64"/>
                </a:solidFill>
                <a:latin typeface="Nimbus Sans"/>
                <a:ea typeface="Nimbus Sans"/>
                <a:cs typeface="Nimbus Sans"/>
              </a:defRPr>
            </a:lvl9pPr>
          </a:lstStyle>
          <a:p>
            <a:pPr algn="l">
              <a:buNone/>
              <a:defRPr sz="1950" b="0">
                <a:solidFill>
                  <a:srgbClr val="626B64"/>
                </a:solidFill>
                <a:latin typeface="Nimbus Sans"/>
                <a:ea typeface="Nimbus Sans"/>
                <a:cs typeface="Nimbus Sans"/>
              </a:defRPr>
            </a:pPr>
            <a:r>
              <a:rPr sz="1950" b="0">
                <a:solidFill>
                  <a:srgbClr val="626B64"/>
                </a:solidFill>
                <a:latin typeface="Nimbus Sans"/>
                <a:ea typeface="Nimbus Sans"/>
                <a:cs typeface="Nimbus Sans"/>
              </a:rPr>
              <a:t>Sora web and app end [7]</a:t>
            </a:r>
            <a:endParaRPr sz="1950" b="0">
              <a:solidFill>
                <a:srgbClr val="626B64"/>
              </a:solidFill>
              <a:latin typeface="Nimbus Sans"/>
              <a:ea typeface="Nimbus Sans"/>
              <a:cs typeface="Nimbus Sans"/>
            </a:endParaRPr>
          </a:p>
          <a:p>
            <a:pPr algn="l">
              <a:buNone/>
              <a:defRPr sz="1950" b="0">
                <a:solidFill>
                  <a:srgbClr val="626B64"/>
                </a:solidFill>
                <a:latin typeface="Nimbus Sans"/>
                <a:ea typeface="Nimbus Sans"/>
                <a:cs typeface="Nimbus Sans"/>
              </a:defRPr>
            </a:pPr>
            <a:r>
              <a:rPr sz="1950" b="0">
                <a:solidFill>
                  <a:srgbClr val="626B64"/>
                </a:solidFill>
                <a:latin typeface="Nimbus Sans"/>
                <a:ea typeface="Nimbus Sans"/>
                <a:cs typeface="Nimbus Sans"/>
              </a:rPr>
              <a:t>Listed API end date: 24 Sep 2026</a:t>
            </a:r>
            <a:endParaRPr sz="1950" b="0">
              <a:solidFill>
                <a:srgbClr val="626B64"/>
              </a:solidFill>
              <a:latin typeface="Nimbus Sans"/>
              <a:ea typeface="Nimbus Sans"/>
              <a:cs typeface="Nimbus Sans"/>
            </a:endParaRPr>
          </a:p>
        </p:txBody>
      </p:sp>
      <p:pic>
        <p:nvPicPr>
          <p:cNvPr id="7" name="图片 6"/>
          <p:cNvPicPr>
            <a:picLocks noChangeAspect="1"/>
          </p:cNvPicPr>
          <p:nvPr/>
        </p:nvPicPr>
        <p:blipFill>
          <a:blip r:embed="rId1"/>
          <a:srcRect/>
          <a:stretch>
            <a:fillRect/>
          </a:stretch>
        </p:blipFill>
        <p:spPr>
          <a:xfrm>
            <a:off x="609940" y="3486150"/>
            <a:ext cx="4609420" cy="2581275"/>
          </a:xfrm>
          <a:prstGeom prst="rect">
            <a:avLst/>
          </a:prstGeom>
        </p:spPr>
      </p:pic>
      <p:sp>
        <p:nvSpPr>
          <p:cNvPr id="8" name="text-114"/>
          <p:cNvSpPr>
            <a14:cpLocks xmlns:a14="http://schemas.microsoft.com/office/drawing/2010/main" noGrp="1"/>
          </p:cNvSpPr>
          <p:nvPr/>
        </p:nvSpPr>
        <p:spPr>
          <a:xfrm>
            <a:off x="609600" y="6143625"/>
            <a:ext cx="4610100" cy="200025"/>
          </a:xfrm>
          <a:prstGeom prst="rect">
            <a:avLst/>
          </a:prstGeom>
          <a:noFill/>
          <a:ln w="0">
            <a:noFill/>
            <a:prstDash val="solid"/>
          </a:ln>
        </p:spPr>
        <p:txBody>
          <a:bodyPr wrap="square" lIns="0" tIns="0" rIns="0" bIns="0" anchor="t">
            <a:noAutofit/>
          </a:bodyPr>
          <a:lstStyle>
            <a:defPPr algn="l">
              <a:defRPr sz="975" b="0">
                <a:solidFill>
                  <a:srgbClr val="626B64"/>
                </a:solidFill>
                <a:latin typeface="Nimbus Sans"/>
                <a:ea typeface="Nimbus Sans"/>
                <a:cs typeface="Nimbus Sans"/>
              </a:defRPr>
            </a:defPPr>
            <a:lvl1pPr algn="l">
              <a:buNone/>
              <a:defRPr sz="975" b="0">
                <a:solidFill>
                  <a:srgbClr val="626B64"/>
                </a:solidFill>
                <a:latin typeface="Nimbus Sans"/>
                <a:ea typeface="Nimbus Sans"/>
                <a:cs typeface="Nimbus Sans"/>
              </a:defRPr>
            </a:lvl1pPr>
            <a:lvl2pPr algn="l">
              <a:buNone/>
              <a:defRPr sz="975" b="0">
                <a:solidFill>
                  <a:srgbClr val="626B64"/>
                </a:solidFill>
                <a:latin typeface="Nimbus Sans"/>
                <a:ea typeface="Nimbus Sans"/>
                <a:cs typeface="Nimbus Sans"/>
              </a:defRPr>
            </a:lvl2pPr>
            <a:lvl3pPr algn="l">
              <a:buNone/>
              <a:defRPr sz="975" b="0">
                <a:solidFill>
                  <a:srgbClr val="626B64"/>
                </a:solidFill>
                <a:latin typeface="Nimbus Sans"/>
                <a:ea typeface="Nimbus Sans"/>
                <a:cs typeface="Nimbus Sans"/>
              </a:defRPr>
            </a:lvl3pPr>
            <a:lvl4pPr algn="l">
              <a:buNone/>
              <a:defRPr sz="975" b="0">
                <a:solidFill>
                  <a:srgbClr val="626B64"/>
                </a:solidFill>
                <a:latin typeface="Nimbus Sans"/>
                <a:ea typeface="Nimbus Sans"/>
                <a:cs typeface="Nimbus Sans"/>
              </a:defRPr>
            </a:lvl4pPr>
            <a:lvl5pPr algn="l">
              <a:buNone/>
              <a:defRPr sz="975" b="0">
                <a:solidFill>
                  <a:srgbClr val="626B64"/>
                </a:solidFill>
                <a:latin typeface="Nimbus Sans"/>
                <a:ea typeface="Nimbus Sans"/>
                <a:cs typeface="Nimbus Sans"/>
              </a:defRPr>
            </a:lvl5pPr>
            <a:lvl6pPr algn="l">
              <a:buNone/>
              <a:defRPr sz="975" b="0">
                <a:solidFill>
                  <a:srgbClr val="626B64"/>
                </a:solidFill>
                <a:latin typeface="Nimbus Sans"/>
                <a:ea typeface="Nimbus Sans"/>
                <a:cs typeface="Nimbus Sans"/>
              </a:defRPr>
            </a:lvl6pPr>
            <a:lvl7pPr algn="l">
              <a:buNone/>
              <a:defRPr sz="975" b="0">
                <a:solidFill>
                  <a:srgbClr val="626B64"/>
                </a:solidFill>
                <a:latin typeface="Nimbus Sans"/>
                <a:ea typeface="Nimbus Sans"/>
                <a:cs typeface="Nimbus Sans"/>
              </a:defRPr>
            </a:lvl7pPr>
            <a:lvl8pPr algn="l">
              <a:buNone/>
              <a:defRPr sz="975" b="0">
                <a:solidFill>
                  <a:srgbClr val="626B64"/>
                </a:solidFill>
                <a:latin typeface="Nimbus Sans"/>
                <a:ea typeface="Nimbus Sans"/>
                <a:cs typeface="Nimbus Sans"/>
              </a:defRPr>
            </a:lvl8pPr>
            <a:lvl9pPr algn="l">
              <a:buNone/>
              <a:defRPr sz="975" b="0">
                <a:solidFill>
                  <a:srgbClr val="626B64"/>
                </a:solidFill>
                <a:latin typeface="Nimbus Sans"/>
                <a:ea typeface="Nimbus Sans"/>
                <a:cs typeface="Nimbus Sans"/>
              </a:defRPr>
            </a:lvl9pPr>
          </a:lstStyle>
          <a:p>
            <a:pPr algn="l">
              <a:buNone/>
              <a:defRPr sz="975" b="0">
                <a:solidFill>
                  <a:srgbClr val="626B64"/>
                </a:solidFill>
                <a:latin typeface="Nimbus Sans"/>
                <a:ea typeface="Nimbus Sans"/>
                <a:cs typeface="Nimbus Sans"/>
              </a:defRPr>
            </a:pPr>
            <a:r>
              <a:rPr sz="975" b="0">
                <a:solidFill>
                  <a:srgbClr val="626B64"/>
                </a:solidFill>
                <a:latin typeface="Nimbus Sans"/>
                <a:ea typeface="Nimbus Sans"/>
                <a:cs typeface="Nimbus Sans"/>
              </a:rPr>
              <a:t>Feature publicity image: Critterz Film Ltd. / Forbes</a:t>
            </a:r>
            <a:endParaRPr sz="975" b="0">
              <a:solidFill>
                <a:srgbClr val="626B64"/>
              </a:solidFill>
              <a:latin typeface="Nimbus Sans"/>
              <a:ea typeface="Nimbus Sans"/>
              <a:cs typeface="Nimbus Sans"/>
            </a:endParaRPr>
          </a:p>
        </p:txBody>
      </p:sp>
      <p:sp>
        <p:nvSpPr>
          <p:cNvPr id="9" name="text-115"/>
          <p:cNvSpPr>
            <a14:cpLocks xmlns:a14="http://schemas.microsoft.com/office/drawing/2010/main" noGrp="1"/>
          </p:cNvSpPr>
          <p:nvPr/>
        </p:nvSpPr>
        <p:spPr>
          <a:xfrm>
            <a:off x="5810250" y="1752600"/>
            <a:ext cx="5772150" cy="466725"/>
          </a:xfrm>
          <a:prstGeom prst="rect">
            <a:avLst/>
          </a:prstGeom>
          <a:noFill/>
          <a:ln w="0">
            <a:noFill/>
            <a:prstDash val="solid"/>
          </a:ln>
        </p:spPr>
        <p:txBody>
          <a:bodyPr wrap="square" lIns="0" tIns="0" rIns="0" bIns="0" anchor="t">
            <a:noAutofit/>
          </a:bodyPr>
          <a:lstStyle>
            <a:defPPr algn="l">
              <a:defRPr sz="2250" b="1">
                <a:solidFill>
                  <a:srgbClr val="303631"/>
                </a:solidFill>
                <a:latin typeface="Nimbus Sans"/>
                <a:ea typeface="Nimbus Sans"/>
                <a:cs typeface="Nimbus Sans"/>
              </a:defRPr>
            </a:defPPr>
            <a:lvl1pPr algn="l">
              <a:buNone/>
              <a:defRPr sz="2250" b="1">
                <a:solidFill>
                  <a:srgbClr val="303631"/>
                </a:solidFill>
                <a:latin typeface="Nimbus Sans"/>
                <a:ea typeface="Nimbus Sans"/>
                <a:cs typeface="Nimbus Sans"/>
              </a:defRPr>
            </a:lvl1pPr>
            <a:lvl2pPr algn="l">
              <a:buNone/>
              <a:defRPr sz="2250" b="1">
                <a:solidFill>
                  <a:srgbClr val="303631"/>
                </a:solidFill>
                <a:latin typeface="Nimbus Sans"/>
                <a:ea typeface="Nimbus Sans"/>
                <a:cs typeface="Nimbus Sans"/>
              </a:defRPr>
            </a:lvl2pPr>
            <a:lvl3pPr algn="l">
              <a:buNone/>
              <a:defRPr sz="2250" b="1">
                <a:solidFill>
                  <a:srgbClr val="303631"/>
                </a:solidFill>
                <a:latin typeface="Nimbus Sans"/>
                <a:ea typeface="Nimbus Sans"/>
                <a:cs typeface="Nimbus Sans"/>
              </a:defRPr>
            </a:lvl3pPr>
            <a:lvl4pPr algn="l">
              <a:buNone/>
              <a:defRPr sz="2250" b="1">
                <a:solidFill>
                  <a:srgbClr val="303631"/>
                </a:solidFill>
                <a:latin typeface="Nimbus Sans"/>
                <a:ea typeface="Nimbus Sans"/>
                <a:cs typeface="Nimbus Sans"/>
              </a:defRPr>
            </a:lvl4pPr>
            <a:lvl5pPr algn="l">
              <a:buNone/>
              <a:defRPr sz="2250" b="1">
                <a:solidFill>
                  <a:srgbClr val="303631"/>
                </a:solidFill>
                <a:latin typeface="Nimbus Sans"/>
                <a:ea typeface="Nimbus Sans"/>
                <a:cs typeface="Nimbus Sans"/>
              </a:defRPr>
            </a:lvl5pPr>
            <a:lvl6pPr algn="l">
              <a:buNone/>
              <a:defRPr sz="2250" b="1">
                <a:solidFill>
                  <a:srgbClr val="303631"/>
                </a:solidFill>
                <a:latin typeface="Nimbus Sans"/>
                <a:ea typeface="Nimbus Sans"/>
                <a:cs typeface="Nimbus Sans"/>
              </a:defRPr>
            </a:lvl6pPr>
            <a:lvl7pPr algn="l">
              <a:buNone/>
              <a:defRPr sz="2250" b="1">
                <a:solidFill>
                  <a:srgbClr val="303631"/>
                </a:solidFill>
                <a:latin typeface="Nimbus Sans"/>
                <a:ea typeface="Nimbus Sans"/>
                <a:cs typeface="Nimbus Sans"/>
              </a:defRPr>
            </a:lvl7pPr>
            <a:lvl8pPr algn="l">
              <a:buNone/>
              <a:defRPr sz="2250" b="1">
                <a:solidFill>
                  <a:srgbClr val="303631"/>
                </a:solidFill>
                <a:latin typeface="Nimbus Sans"/>
                <a:ea typeface="Nimbus Sans"/>
                <a:cs typeface="Nimbus Sans"/>
              </a:defRPr>
            </a:lvl8pPr>
            <a:lvl9pPr algn="l">
              <a:buNone/>
              <a:defRPr sz="2250" b="1">
                <a:solidFill>
                  <a:srgbClr val="303631"/>
                </a:solidFill>
                <a:latin typeface="Nimbus Sans"/>
                <a:ea typeface="Nimbus Sans"/>
                <a:cs typeface="Nimbus Sans"/>
              </a:defRPr>
            </a:lvl9pPr>
          </a:lstStyle>
          <a:p>
            <a:pPr algn="l">
              <a:buNone/>
              <a:defRPr sz="2250" b="1">
                <a:solidFill>
                  <a:srgbClr val="303631"/>
                </a:solidFill>
                <a:latin typeface="Nimbus Sans"/>
                <a:ea typeface="Nimbus Sans"/>
                <a:cs typeface="Nimbus Sans"/>
              </a:defRPr>
            </a:pPr>
            <a:r>
              <a:rPr sz="2250" b="1">
                <a:solidFill>
                  <a:srgbClr val="303631"/>
                </a:solidFill>
                <a:latin typeface="Nimbus Sans"/>
                <a:ea typeface="Nimbus Sans"/>
                <a:cs typeface="Nimbus Sans"/>
              </a:rPr>
              <a:t>Reported production response</a:t>
            </a:r>
            <a:endParaRPr sz="2250" b="1">
              <a:solidFill>
                <a:srgbClr val="303631"/>
              </a:solidFill>
              <a:latin typeface="Nimbus Sans"/>
              <a:ea typeface="Nimbus Sans"/>
              <a:cs typeface="Nimbus Sans"/>
            </a:endParaRPr>
          </a:p>
        </p:txBody>
      </p:sp>
      <p:sp>
        <p:nvSpPr>
          <p:cNvPr id="10" name="editable-workflow-node-116"/>
          <p:cNvSpPr>
            <a14:cpLocks xmlns:a14="http://schemas.microsoft.com/office/drawing/2010/main" noGrp="1"/>
          </p:cNvSpPr>
          <p:nvPr/>
        </p:nvSpPr>
        <p:spPr>
          <a:xfrm>
            <a:off x="5810250" y="2524125"/>
            <a:ext cx="5772150" cy="609600"/>
          </a:xfrm>
          <a:prstGeom prst="rect">
            <a:avLst/>
          </a:prstGeom>
          <a:solidFill>
            <a:srgbClr val="FCFCF9"/>
          </a:solidFill>
          <a:ln w="13335">
            <a:solidFill>
              <a:srgbClr val="303631"/>
            </a:solidFill>
            <a:prstDash val="solid"/>
          </a:ln>
        </p:spPr>
        <p:txBody>
          <a:bodyPr wrap="square" lIns="95250" tIns="95250" rIns="95250" bIns="95250" anchor="ctr">
            <a:noAutofit/>
          </a:bodyPr>
          <a:lstStyle>
            <a:defPPr algn="ctr">
              <a:defRPr sz="1875" b="1">
                <a:solidFill>
                  <a:srgbClr val="303631"/>
                </a:solidFill>
                <a:latin typeface="Nimbus Sans"/>
                <a:ea typeface="Nimbus Sans"/>
                <a:cs typeface="Nimbus Sans"/>
              </a:defRPr>
            </a:defPPr>
            <a:lvl1pPr algn="ctr">
              <a:buNone/>
              <a:defRPr sz="1875" b="1">
                <a:solidFill>
                  <a:srgbClr val="303631"/>
                </a:solidFill>
                <a:latin typeface="Nimbus Sans"/>
                <a:ea typeface="Nimbus Sans"/>
                <a:cs typeface="Nimbus Sans"/>
              </a:defRPr>
            </a:lvl1pPr>
            <a:lvl2pPr algn="ctr">
              <a:buNone/>
              <a:defRPr sz="1875" b="1">
                <a:solidFill>
                  <a:srgbClr val="303631"/>
                </a:solidFill>
                <a:latin typeface="Nimbus Sans"/>
                <a:ea typeface="Nimbus Sans"/>
                <a:cs typeface="Nimbus Sans"/>
              </a:defRPr>
            </a:lvl2pPr>
            <a:lvl3pPr algn="ctr">
              <a:buNone/>
              <a:defRPr sz="1875" b="1">
                <a:solidFill>
                  <a:srgbClr val="303631"/>
                </a:solidFill>
                <a:latin typeface="Nimbus Sans"/>
                <a:ea typeface="Nimbus Sans"/>
                <a:cs typeface="Nimbus Sans"/>
              </a:defRPr>
            </a:lvl3pPr>
            <a:lvl4pPr algn="ctr">
              <a:buNone/>
              <a:defRPr sz="1875" b="1">
                <a:solidFill>
                  <a:srgbClr val="303631"/>
                </a:solidFill>
                <a:latin typeface="Nimbus Sans"/>
                <a:ea typeface="Nimbus Sans"/>
                <a:cs typeface="Nimbus Sans"/>
              </a:defRPr>
            </a:lvl4pPr>
            <a:lvl5pPr algn="ctr">
              <a:buNone/>
              <a:defRPr sz="1875" b="1">
                <a:solidFill>
                  <a:srgbClr val="303631"/>
                </a:solidFill>
                <a:latin typeface="Nimbus Sans"/>
                <a:ea typeface="Nimbus Sans"/>
                <a:cs typeface="Nimbus Sans"/>
              </a:defRPr>
            </a:lvl5pPr>
            <a:lvl6pPr algn="ctr">
              <a:buNone/>
              <a:defRPr sz="1875" b="1">
                <a:solidFill>
                  <a:srgbClr val="303631"/>
                </a:solidFill>
                <a:latin typeface="Nimbus Sans"/>
                <a:ea typeface="Nimbus Sans"/>
                <a:cs typeface="Nimbus Sans"/>
              </a:defRPr>
            </a:lvl6pPr>
            <a:lvl7pPr algn="ctr">
              <a:buNone/>
              <a:defRPr sz="1875" b="1">
                <a:solidFill>
                  <a:srgbClr val="303631"/>
                </a:solidFill>
                <a:latin typeface="Nimbus Sans"/>
                <a:ea typeface="Nimbus Sans"/>
                <a:cs typeface="Nimbus Sans"/>
              </a:defRPr>
            </a:lvl7pPr>
            <a:lvl8pPr algn="ctr">
              <a:buNone/>
              <a:defRPr sz="1875" b="1">
                <a:solidFill>
                  <a:srgbClr val="303631"/>
                </a:solidFill>
                <a:latin typeface="Nimbus Sans"/>
                <a:ea typeface="Nimbus Sans"/>
                <a:cs typeface="Nimbus Sans"/>
              </a:defRPr>
            </a:lvl8pPr>
            <a:lvl9pPr algn="ctr">
              <a:buNone/>
              <a:defRPr sz="1875" b="1">
                <a:solidFill>
                  <a:srgbClr val="303631"/>
                </a:solidFill>
                <a:latin typeface="Nimbus Sans"/>
                <a:ea typeface="Nimbus Sans"/>
                <a:cs typeface="Nimbus Sans"/>
              </a:defRPr>
            </a:lvl9pPr>
          </a:lstStyle>
          <a:p>
            <a:pPr algn="ctr">
              <a:buNone/>
              <a:defRPr sz="1875" b="1">
                <a:solidFill>
                  <a:srgbClr val="303631"/>
                </a:solidFill>
                <a:latin typeface="Nimbus Sans"/>
                <a:ea typeface="Nimbus Sans"/>
                <a:cs typeface="Nimbus Sans"/>
              </a:defRPr>
            </a:pPr>
            <a:r>
              <a:rPr sz="1875" b="1">
                <a:solidFill>
                  <a:srgbClr val="303631"/>
                </a:solidFill>
                <a:latin typeface="Nimbus Sans"/>
                <a:ea typeface="Nimbus Sans"/>
                <a:cs typeface="Nimbus Sans"/>
              </a:rPr>
              <a:t>Human creative decisions</a:t>
            </a:r>
            <a:endParaRPr sz="1875" b="1">
              <a:solidFill>
                <a:srgbClr val="303631"/>
              </a:solidFill>
              <a:latin typeface="Nimbus Sans"/>
              <a:ea typeface="Nimbus Sans"/>
              <a:cs typeface="Nimbus Sans"/>
            </a:endParaRPr>
          </a:p>
        </p:txBody>
      </p:sp>
      <p:sp>
        <p:nvSpPr>
          <p:cNvPr id="11" name="editable-workflow-node-117"/>
          <p:cNvSpPr>
            <a14:cpLocks xmlns:a14="http://schemas.microsoft.com/office/drawing/2010/main" noGrp="1"/>
          </p:cNvSpPr>
          <p:nvPr/>
        </p:nvSpPr>
        <p:spPr>
          <a:xfrm>
            <a:off x="5810250" y="3543300"/>
            <a:ext cx="5772150" cy="866775"/>
          </a:xfrm>
          <a:prstGeom prst="rect">
            <a:avLst/>
          </a:prstGeom>
          <a:solidFill>
            <a:srgbClr val="F4D434"/>
          </a:solidFill>
          <a:ln w="13335">
            <a:solidFill>
              <a:srgbClr val="303631"/>
            </a:solidFill>
            <a:prstDash val="solid"/>
          </a:ln>
        </p:spPr>
        <p:txBody>
          <a:bodyPr wrap="square" lIns="95250" tIns="95250" rIns="95250" bIns="95250" anchor="ctr">
            <a:noAutofit/>
          </a:bodyPr>
          <a:lstStyle>
            <a:defPPr algn="ctr">
              <a:defRPr sz="1950" b="1">
                <a:solidFill>
                  <a:srgbClr val="303631"/>
                </a:solidFill>
                <a:latin typeface="Nimbus Sans"/>
                <a:ea typeface="Nimbus Sans"/>
                <a:cs typeface="Nimbus Sans"/>
              </a:defRPr>
            </a:defPPr>
            <a:lvl1pPr algn="ctr">
              <a:buNone/>
              <a:defRPr sz="1950" b="1">
                <a:solidFill>
                  <a:srgbClr val="303631"/>
                </a:solidFill>
                <a:latin typeface="Nimbus Sans"/>
                <a:ea typeface="Nimbus Sans"/>
                <a:cs typeface="Nimbus Sans"/>
              </a:defRPr>
            </a:lvl1pPr>
            <a:lvl2pPr algn="ctr">
              <a:buNone/>
              <a:defRPr sz="1950" b="1">
                <a:solidFill>
                  <a:srgbClr val="303631"/>
                </a:solidFill>
                <a:latin typeface="Nimbus Sans"/>
                <a:ea typeface="Nimbus Sans"/>
                <a:cs typeface="Nimbus Sans"/>
              </a:defRPr>
            </a:lvl2pPr>
            <a:lvl3pPr algn="ctr">
              <a:buNone/>
              <a:defRPr sz="1950" b="1">
                <a:solidFill>
                  <a:srgbClr val="303631"/>
                </a:solidFill>
                <a:latin typeface="Nimbus Sans"/>
                <a:ea typeface="Nimbus Sans"/>
                <a:cs typeface="Nimbus Sans"/>
              </a:defRPr>
            </a:lvl3pPr>
            <a:lvl4pPr algn="ctr">
              <a:buNone/>
              <a:defRPr sz="1950" b="1">
                <a:solidFill>
                  <a:srgbClr val="303631"/>
                </a:solidFill>
                <a:latin typeface="Nimbus Sans"/>
                <a:ea typeface="Nimbus Sans"/>
                <a:cs typeface="Nimbus Sans"/>
              </a:defRPr>
            </a:lvl4pPr>
            <a:lvl5pPr algn="ctr">
              <a:buNone/>
              <a:defRPr sz="1950" b="1">
                <a:solidFill>
                  <a:srgbClr val="303631"/>
                </a:solidFill>
                <a:latin typeface="Nimbus Sans"/>
                <a:ea typeface="Nimbus Sans"/>
                <a:cs typeface="Nimbus Sans"/>
              </a:defRPr>
            </a:lvl5pPr>
            <a:lvl6pPr algn="ctr">
              <a:buNone/>
              <a:defRPr sz="1950" b="1">
                <a:solidFill>
                  <a:srgbClr val="303631"/>
                </a:solidFill>
                <a:latin typeface="Nimbus Sans"/>
                <a:ea typeface="Nimbus Sans"/>
                <a:cs typeface="Nimbus Sans"/>
              </a:defRPr>
            </a:lvl6pPr>
            <a:lvl7pPr algn="ctr">
              <a:buNone/>
              <a:defRPr sz="1950" b="1">
                <a:solidFill>
                  <a:srgbClr val="303631"/>
                </a:solidFill>
                <a:latin typeface="Nimbus Sans"/>
                <a:ea typeface="Nimbus Sans"/>
                <a:cs typeface="Nimbus Sans"/>
              </a:defRPr>
            </a:lvl7pPr>
            <a:lvl8pPr algn="ctr">
              <a:buNone/>
              <a:defRPr sz="1950" b="1">
                <a:solidFill>
                  <a:srgbClr val="303631"/>
                </a:solidFill>
                <a:latin typeface="Nimbus Sans"/>
                <a:ea typeface="Nimbus Sans"/>
                <a:cs typeface="Nimbus Sans"/>
              </a:defRPr>
            </a:lvl8pPr>
            <a:lvl9pPr algn="ctr">
              <a:buNone/>
              <a:defRPr sz="1950" b="1">
                <a:solidFill>
                  <a:srgbClr val="303631"/>
                </a:solidFill>
                <a:latin typeface="Nimbus Sans"/>
                <a:ea typeface="Nimbus Sans"/>
                <a:cs typeface="Nimbus Sans"/>
              </a:defRPr>
            </a:lvl9pPr>
          </a:lstStyle>
          <a:p>
            <a:pPr algn="ctr">
              <a:buNone/>
              <a:defRPr sz="1950" b="1">
                <a:solidFill>
                  <a:srgbClr val="303631"/>
                </a:solidFill>
                <a:latin typeface="Nimbus Sans"/>
                <a:ea typeface="Nimbus Sans"/>
                <a:cs typeface="Nimbus Sans"/>
              </a:defRPr>
            </a:pPr>
            <a:r>
              <a:rPr sz="1950" b="1">
                <a:solidFill>
                  <a:srgbClr val="303631"/>
                </a:solidFill>
                <a:latin typeface="Nimbus Sans"/>
                <a:ea typeface="Nimbus Sans"/>
                <a:cs typeface="Nimbus Sans"/>
              </a:rPr>
              <a:t>Woven production environment</a:t>
            </a:r>
            <a:endParaRPr sz="1950" b="1">
              <a:solidFill>
                <a:srgbClr val="303631"/>
              </a:solidFill>
              <a:latin typeface="Nimbus Sans"/>
              <a:ea typeface="Nimbus Sans"/>
              <a:cs typeface="Nimbus Sans"/>
            </a:endParaRPr>
          </a:p>
          <a:p>
            <a:pPr algn="ctr">
              <a:buNone/>
              <a:defRPr sz="1950" b="1">
                <a:solidFill>
                  <a:srgbClr val="303631"/>
                </a:solidFill>
                <a:latin typeface="Nimbus Sans"/>
                <a:ea typeface="Nimbus Sans"/>
                <a:cs typeface="Nimbus Sans"/>
              </a:defRPr>
            </a:pPr>
            <a:r>
              <a:rPr sz="1950" b="1">
                <a:solidFill>
                  <a:srgbClr val="303631"/>
                </a:solidFill>
                <a:latin typeface="Nimbus Sans"/>
                <a:ea typeface="Nimbus Sans"/>
                <a:cs typeface="Nimbus Sans"/>
              </a:rPr>
              <a:t>Collaboration and version management</a:t>
            </a:r>
            <a:endParaRPr sz="1950" b="1">
              <a:solidFill>
                <a:srgbClr val="303631"/>
              </a:solidFill>
              <a:latin typeface="Nimbus Sans"/>
              <a:ea typeface="Nimbus Sans"/>
              <a:cs typeface="Nimbus Sans"/>
            </a:endParaRPr>
          </a:p>
        </p:txBody>
      </p:sp>
      <p:sp>
        <p:nvSpPr>
          <p:cNvPr id="12" name="editable-workflow-node-118"/>
          <p:cNvSpPr>
            <a14:cpLocks xmlns:a14="http://schemas.microsoft.com/office/drawing/2010/main" noGrp="1"/>
          </p:cNvSpPr>
          <p:nvPr/>
        </p:nvSpPr>
        <p:spPr>
          <a:xfrm>
            <a:off x="5810250" y="4838700"/>
            <a:ext cx="5772150" cy="600075"/>
          </a:xfrm>
          <a:prstGeom prst="rect">
            <a:avLst/>
          </a:prstGeom>
          <a:solidFill>
            <a:srgbClr val="FCFCF9"/>
          </a:solidFill>
          <a:ln w="13335">
            <a:solidFill>
              <a:srgbClr val="303631"/>
            </a:solidFill>
            <a:prstDash val="solid"/>
          </a:ln>
        </p:spPr>
        <p:txBody>
          <a:bodyPr wrap="square" lIns="95250" tIns="95250" rIns="95250" bIns="95250" anchor="ctr">
            <a:noAutofit/>
          </a:bodyPr>
          <a:lstStyle>
            <a:defPPr algn="ctr">
              <a:defRPr sz="1875" b="1">
                <a:solidFill>
                  <a:srgbClr val="303631"/>
                </a:solidFill>
                <a:latin typeface="Nimbus Sans"/>
                <a:ea typeface="Nimbus Sans"/>
                <a:cs typeface="Nimbus Sans"/>
              </a:defRPr>
            </a:defPPr>
            <a:lvl1pPr algn="ctr">
              <a:buNone/>
              <a:defRPr sz="1875" b="1">
                <a:solidFill>
                  <a:srgbClr val="303631"/>
                </a:solidFill>
                <a:latin typeface="Nimbus Sans"/>
                <a:ea typeface="Nimbus Sans"/>
                <a:cs typeface="Nimbus Sans"/>
              </a:defRPr>
            </a:lvl1pPr>
            <a:lvl2pPr algn="ctr">
              <a:buNone/>
              <a:defRPr sz="1875" b="1">
                <a:solidFill>
                  <a:srgbClr val="303631"/>
                </a:solidFill>
                <a:latin typeface="Nimbus Sans"/>
                <a:ea typeface="Nimbus Sans"/>
                <a:cs typeface="Nimbus Sans"/>
              </a:defRPr>
            </a:lvl2pPr>
            <a:lvl3pPr algn="ctr">
              <a:buNone/>
              <a:defRPr sz="1875" b="1">
                <a:solidFill>
                  <a:srgbClr val="303631"/>
                </a:solidFill>
                <a:latin typeface="Nimbus Sans"/>
                <a:ea typeface="Nimbus Sans"/>
                <a:cs typeface="Nimbus Sans"/>
              </a:defRPr>
            </a:lvl3pPr>
            <a:lvl4pPr algn="ctr">
              <a:buNone/>
              <a:defRPr sz="1875" b="1">
                <a:solidFill>
                  <a:srgbClr val="303631"/>
                </a:solidFill>
                <a:latin typeface="Nimbus Sans"/>
                <a:ea typeface="Nimbus Sans"/>
                <a:cs typeface="Nimbus Sans"/>
              </a:defRPr>
            </a:lvl4pPr>
            <a:lvl5pPr algn="ctr">
              <a:buNone/>
              <a:defRPr sz="1875" b="1">
                <a:solidFill>
                  <a:srgbClr val="303631"/>
                </a:solidFill>
                <a:latin typeface="Nimbus Sans"/>
                <a:ea typeface="Nimbus Sans"/>
                <a:cs typeface="Nimbus Sans"/>
              </a:defRPr>
            </a:lvl5pPr>
            <a:lvl6pPr algn="ctr">
              <a:buNone/>
              <a:defRPr sz="1875" b="1">
                <a:solidFill>
                  <a:srgbClr val="303631"/>
                </a:solidFill>
                <a:latin typeface="Nimbus Sans"/>
                <a:ea typeface="Nimbus Sans"/>
                <a:cs typeface="Nimbus Sans"/>
              </a:defRPr>
            </a:lvl6pPr>
            <a:lvl7pPr algn="ctr">
              <a:buNone/>
              <a:defRPr sz="1875" b="1">
                <a:solidFill>
                  <a:srgbClr val="303631"/>
                </a:solidFill>
                <a:latin typeface="Nimbus Sans"/>
                <a:ea typeface="Nimbus Sans"/>
                <a:cs typeface="Nimbus Sans"/>
              </a:defRPr>
            </a:lvl7pPr>
            <a:lvl8pPr algn="ctr">
              <a:buNone/>
              <a:defRPr sz="1875" b="1">
                <a:solidFill>
                  <a:srgbClr val="303631"/>
                </a:solidFill>
                <a:latin typeface="Nimbus Sans"/>
                <a:ea typeface="Nimbus Sans"/>
                <a:cs typeface="Nimbus Sans"/>
              </a:defRPr>
            </a:lvl8pPr>
            <a:lvl9pPr algn="ctr">
              <a:buNone/>
              <a:defRPr sz="1875" b="1">
                <a:solidFill>
                  <a:srgbClr val="303631"/>
                </a:solidFill>
                <a:latin typeface="Nimbus Sans"/>
                <a:ea typeface="Nimbus Sans"/>
                <a:cs typeface="Nimbus Sans"/>
              </a:defRPr>
            </a:lvl9pPr>
          </a:lstStyle>
          <a:p>
            <a:pPr algn="ctr">
              <a:buNone/>
              <a:defRPr sz="1875" b="1">
                <a:solidFill>
                  <a:srgbClr val="303631"/>
                </a:solidFill>
                <a:latin typeface="Nimbus Sans"/>
                <a:ea typeface="Nimbus Sans"/>
                <a:cs typeface="Nimbus Sans"/>
              </a:defRPr>
            </a:pPr>
            <a:r>
              <a:rPr sz="1875" b="1">
                <a:solidFill>
                  <a:srgbClr val="303631"/>
                </a:solidFill>
                <a:latin typeface="Nimbus Sans"/>
                <a:ea typeface="Nimbus Sans"/>
                <a:cs typeface="Nimbus Sans"/>
              </a:rPr>
              <a:t>Alternative generative models</a:t>
            </a:r>
            <a:endParaRPr sz="1875" b="1">
              <a:solidFill>
                <a:srgbClr val="303631"/>
              </a:solidFill>
              <a:latin typeface="Nimbus Sans"/>
              <a:ea typeface="Nimbus Sans"/>
              <a:cs typeface="Nimbus Sans"/>
            </a:endParaRPr>
          </a:p>
        </p:txBody>
      </p:sp>
      <p:sp>
        <p:nvSpPr>
          <p:cNvPr id="15" name="text-119"/>
          <p:cNvSpPr>
            <a14:cpLocks xmlns:a14="http://schemas.microsoft.com/office/drawing/2010/main" noGrp="1"/>
          </p:cNvSpPr>
          <p:nvPr/>
        </p:nvSpPr>
        <p:spPr>
          <a:xfrm>
            <a:off x="5810250" y="5724525"/>
            <a:ext cx="5772150" cy="561975"/>
          </a:xfrm>
          <a:prstGeom prst="rect">
            <a:avLst/>
          </a:prstGeom>
          <a:noFill/>
          <a:ln w="0">
            <a:noFill/>
            <a:prstDash val="solid"/>
          </a:ln>
        </p:spPr>
        <p:txBody>
          <a:bodyPr wrap="square" lIns="0" tIns="0" rIns="0" bIns="0" anchor="t">
            <a:noAutofit/>
          </a:bodyPr>
          <a:lstStyle>
            <a:defPPr algn="l">
              <a:defRPr sz="1575" b="0">
                <a:solidFill>
                  <a:srgbClr val="86552E"/>
                </a:solidFill>
                <a:latin typeface="Nimbus Sans"/>
                <a:ea typeface="Nimbus Sans"/>
                <a:cs typeface="Nimbus Sans"/>
              </a:defRPr>
            </a:defPPr>
            <a:lvl1pPr algn="l">
              <a:buNone/>
              <a:defRPr sz="1575" b="0">
                <a:solidFill>
                  <a:srgbClr val="86552E"/>
                </a:solidFill>
                <a:latin typeface="Nimbus Sans"/>
                <a:ea typeface="Nimbus Sans"/>
                <a:cs typeface="Nimbus Sans"/>
              </a:defRPr>
            </a:lvl1pPr>
            <a:lvl2pPr algn="l">
              <a:buNone/>
              <a:defRPr sz="1575" b="0">
                <a:solidFill>
                  <a:srgbClr val="86552E"/>
                </a:solidFill>
                <a:latin typeface="Nimbus Sans"/>
                <a:ea typeface="Nimbus Sans"/>
                <a:cs typeface="Nimbus Sans"/>
              </a:defRPr>
            </a:lvl2pPr>
            <a:lvl3pPr algn="l">
              <a:buNone/>
              <a:defRPr sz="1575" b="0">
                <a:solidFill>
                  <a:srgbClr val="86552E"/>
                </a:solidFill>
                <a:latin typeface="Nimbus Sans"/>
                <a:ea typeface="Nimbus Sans"/>
                <a:cs typeface="Nimbus Sans"/>
              </a:defRPr>
            </a:lvl3pPr>
            <a:lvl4pPr algn="l">
              <a:buNone/>
              <a:defRPr sz="1575" b="0">
                <a:solidFill>
                  <a:srgbClr val="86552E"/>
                </a:solidFill>
                <a:latin typeface="Nimbus Sans"/>
                <a:ea typeface="Nimbus Sans"/>
                <a:cs typeface="Nimbus Sans"/>
              </a:defRPr>
            </a:lvl4pPr>
            <a:lvl5pPr algn="l">
              <a:buNone/>
              <a:defRPr sz="1575" b="0">
                <a:solidFill>
                  <a:srgbClr val="86552E"/>
                </a:solidFill>
                <a:latin typeface="Nimbus Sans"/>
                <a:ea typeface="Nimbus Sans"/>
                <a:cs typeface="Nimbus Sans"/>
              </a:defRPr>
            </a:lvl5pPr>
            <a:lvl6pPr algn="l">
              <a:buNone/>
              <a:defRPr sz="1575" b="0">
                <a:solidFill>
                  <a:srgbClr val="86552E"/>
                </a:solidFill>
                <a:latin typeface="Nimbus Sans"/>
                <a:ea typeface="Nimbus Sans"/>
                <a:cs typeface="Nimbus Sans"/>
              </a:defRPr>
            </a:lvl6pPr>
            <a:lvl7pPr algn="l">
              <a:buNone/>
              <a:defRPr sz="1575" b="0">
                <a:solidFill>
                  <a:srgbClr val="86552E"/>
                </a:solidFill>
                <a:latin typeface="Nimbus Sans"/>
                <a:ea typeface="Nimbus Sans"/>
                <a:cs typeface="Nimbus Sans"/>
              </a:defRPr>
            </a:lvl7pPr>
            <a:lvl8pPr algn="l">
              <a:buNone/>
              <a:defRPr sz="1575" b="0">
                <a:solidFill>
                  <a:srgbClr val="86552E"/>
                </a:solidFill>
                <a:latin typeface="Nimbus Sans"/>
                <a:ea typeface="Nimbus Sans"/>
                <a:cs typeface="Nimbus Sans"/>
              </a:defRPr>
            </a:lvl8pPr>
            <a:lvl9pPr algn="l">
              <a:buNone/>
              <a:defRPr sz="1575" b="0">
                <a:solidFill>
                  <a:srgbClr val="86552E"/>
                </a:solidFill>
                <a:latin typeface="Nimbus Sans"/>
                <a:ea typeface="Nimbus Sans"/>
                <a:cs typeface="Nimbus Sans"/>
              </a:defRPr>
            </a:lvl9pPr>
          </a:lstStyle>
          <a:p>
            <a:pPr algn="l">
              <a:buNone/>
              <a:defRPr sz="1575" b="0">
                <a:solidFill>
                  <a:srgbClr val="86552E"/>
                </a:solidFill>
                <a:latin typeface="Nimbus Sans"/>
                <a:ea typeface="Nimbus Sans"/>
                <a:cs typeface="Nimbus Sans"/>
              </a:defRPr>
            </a:pPr>
            <a:r>
              <a:rPr sz="1575" b="0">
                <a:solidFill>
                  <a:srgbClr val="86552E"/>
                </a:solidFill>
                <a:latin typeface="Nimbus Sans"/>
                <a:ea typeface="Nimbus Sans"/>
                <a:cs typeface="Nimbus Sans"/>
              </a:rPr>
              <a:t>The director retained API access during transition.</a:t>
            </a:r>
            <a:endParaRPr sz="1575" b="0">
              <a:solidFill>
                <a:srgbClr val="86552E"/>
              </a:solidFill>
              <a:latin typeface="Nimbus Sans"/>
              <a:ea typeface="Nimbus Sans"/>
              <a:cs typeface="Nimbus Sans"/>
            </a:endParaRPr>
          </a:p>
          <a:p>
            <a:pPr algn="l">
              <a:buNone/>
              <a:defRPr sz="1575" b="0">
                <a:solidFill>
                  <a:srgbClr val="86552E"/>
                </a:solidFill>
                <a:latin typeface="Nimbus Sans"/>
                <a:ea typeface="Nimbus Sans"/>
                <a:cs typeface="Nimbus Sans"/>
              </a:defRPr>
            </a:pPr>
            <a:r>
              <a:rPr sz="1575" b="0">
                <a:solidFill>
                  <a:srgbClr val="86552E"/>
                </a:solidFill>
                <a:latin typeface="Nimbus Sans"/>
                <a:ea typeface="Nimbus Sans"/>
                <a:cs typeface="Nimbus Sans"/>
              </a:rPr>
              <a:t>Switching also reflected future support. [S3]</a:t>
            </a:r>
            <a:endParaRPr sz="1575" b="0">
              <a:solidFill>
                <a:srgbClr val="86552E"/>
              </a:solidFill>
              <a:latin typeface="Nimbus Sans"/>
              <a:ea typeface="Nimbus Sans"/>
              <a:cs typeface="Nimbus Sans"/>
            </a:endParaRPr>
          </a:p>
        </p:txBody>
      </p:sp>
      <p:sp>
        <p:nvSpPr>
          <p:cNvPr id="17" name="merged-text-134"/>
          <p:cNvSpPr>
            <a14:cpLocks xmlns:a14="http://schemas.microsoft.com/office/drawing/2010/main" noGrp="1"/>
          </p:cNvSpPr>
          <p:nvPr/>
        </p:nvSpPr>
        <p:spPr>
          <a:xfrm>
            <a:off x="1428750" y="352425"/>
            <a:ext cx="9810750" cy="247650"/>
          </a:xfrm>
          <a:prstGeom prst="rect">
            <a:avLst/>
          </a:prstGeom>
          <a:noFill/>
          <a:ln w="0">
            <a:noFill/>
            <a:prstDash val="solid"/>
          </a:ln>
        </p:spPr>
        <p:txBody>
          <a:bodyPr lIns="0" tIns="0" rIns="0" bIns="0"/>
          <a:lstStyle>
            <a:defPPr>
              <a:defRPr sz="1200" b="1">
                <a:solidFill>
                  <a:srgbClr val="626B64"/>
                </a:solidFill>
                <a:latin typeface="Nimbus Sans"/>
                <a:ea typeface="Nimbus Sans"/>
                <a:cs typeface="Nimbus Sans"/>
              </a:defRPr>
            </a:defPPr>
            <a:lvl1pPr>
              <a:defRPr sz="1200" b="1">
                <a:solidFill>
                  <a:srgbClr val="626B64"/>
                </a:solidFill>
                <a:latin typeface="Nimbus Sans"/>
                <a:ea typeface="Nimbus Sans"/>
                <a:cs typeface="Nimbus Sans"/>
              </a:defRPr>
            </a:lvl1pPr>
            <a:lvl2pPr>
              <a:defRPr sz="1200" b="1">
                <a:solidFill>
                  <a:srgbClr val="626B64"/>
                </a:solidFill>
                <a:latin typeface="Nimbus Sans"/>
                <a:ea typeface="Nimbus Sans"/>
                <a:cs typeface="Nimbus Sans"/>
              </a:defRPr>
            </a:lvl2pPr>
            <a:lvl3pPr>
              <a:defRPr sz="1200" b="1">
                <a:solidFill>
                  <a:srgbClr val="626B64"/>
                </a:solidFill>
                <a:latin typeface="Nimbus Sans"/>
                <a:ea typeface="Nimbus Sans"/>
                <a:cs typeface="Nimbus Sans"/>
              </a:defRPr>
            </a:lvl3pPr>
            <a:lvl4pPr>
              <a:defRPr sz="1200" b="1">
                <a:solidFill>
                  <a:srgbClr val="626B64"/>
                </a:solidFill>
                <a:latin typeface="Nimbus Sans"/>
                <a:ea typeface="Nimbus Sans"/>
                <a:cs typeface="Nimbus Sans"/>
              </a:defRPr>
            </a:lvl4pPr>
            <a:lvl5pPr>
              <a:defRPr sz="1200" b="1">
                <a:solidFill>
                  <a:srgbClr val="626B64"/>
                </a:solidFill>
                <a:latin typeface="Nimbus Sans"/>
                <a:ea typeface="Nimbus Sans"/>
                <a:cs typeface="Nimbus Sans"/>
              </a:defRPr>
            </a:lvl5pPr>
            <a:lvl6pPr>
              <a:defRPr sz="1200" b="1">
                <a:solidFill>
                  <a:srgbClr val="626B64"/>
                </a:solidFill>
                <a:latin typeface="Nimbus Sans"/>
                <a:ea typeface="Nimbus Sans"/>
                <a:cs typeface="Nimbus Sans"/>
              </a:defRPr>
            </a:lvl6pPr>
            <a:lvl7pPr>
              <a:defRPr sz="1200" b="1">
                <a:solidFill>
                  <a:srgbClr val="626B64"/>
                </a:solidFill>
                <a:latin typeface="Nimbus Sans"/>
                <a:ea typeface="Nimbus Sans"/>
                <a:cs typeface="Nimbus Sans"/>
              </a:defRPr>
            </a:lvl7pPr>
            <a:lvl8pPr>
              <a:defRPr sz="1200" b="1">
                <a:solidFill>
                  <a:srgbClr val="626B64"/>
                </a:solidFill>
                <a:latin typeface="Nimbus Sans"/>
                <a:ea typeface="Nimbus Sans"/>
                <a:cs typeface="Nimbus Sans"/>
              </a:defRPr>
            </a:lvl8pPr>
            <a:lvl9pPr>
              <a:defRPr sz="1200" b="1">
                <a:solidFill>
                  <a:srgbClr val="626B64"/>
                </a:solidFill>
                <a:latin typeface="Nimbus Sans"/>
                <a:ea typeface="Nimbus Sans"/>
                <a:cs typeface="Nimbus Sans"/>
              </a:defRPr>
            </a:lvl9pPr>
          </a:lstStyle>
          <a:p>
            <a:pPr>
              <a:defRPr sz="1200" b="1">
                <a:solidFill>
                  <a:srgbClr val="626B64"/>
                </a:solidFill>
                <a:latin typeface="Nimbus Sans"/>
                <a:ea typeface="Nimbus Sans"/>
                <a:cs typeface="Nimbus Sans"/>
              </a:defRPr>
            </a:pPr>
            <a:r>
              <a:rPr sz="1200" b="1">
                <a:solidFill>
                  <a:srgbClr val="626B64"/>
                </a:solidFill>
                <a:latin typeface="Nimbus Sans"/>
                <a:ea typeface="Nimbus Sans"/>
                <a:cs typeface="Nimbus Sans"/>
              </a:rPr>
              <a:t>03  RESULTS</a:t>
            </a:r>
            <a:endParaRPr sz="1200" b="1">
              <a:solidFill>
                <a:srgbClr val="626B64"/>
              </a:solidFill>
              <a:latin typeface="Nimbus Sans"/>
              <a:ea typeface="Nimbus Sans"/>
              <a:cs typeface="Nimbus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p:sp>
        <p:nvSpPr>
          <p:cNvPr id="7" name="layout-band-120"/>
          <p:cNvSpPr>
            <a14:cpLocks xmlns:a14="http://schemas.microsoft.com/office/drawing/2010/main" noGrp="1"/>
          </p:cNvSpPr>
          <p:nvPr/>
        </p:nvSpPr>
        <p:spPr>
          <a:xfrm>
            <a:off x="609600" y="447675"/>
            <a:ext cx="590550" cy="762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2" name="text-121"/>
          <p:cNvSpPr>
            <a14:cpLocks xmlns:a14="http://schemas.microsoft.com/office/drawing/2010/main" noGrp="1"/>
          </p:cNvSpPr>
          <p:nvPr/>
        </p:nvSpPr>
        <p:spPr>
          <a:xfrm>
            <a:off x="609600" y="781050"/>
            <a:ext cx="10972800" cy="676275"/>
          </a:xfrm>
          <a:prstGeom prst="rect">
            <a:avLst/>
          </a:prstGeom>
          <a:noFill/>
          <a:ln w="0">
            <a:noFill/>
            <a:prstDash val="solid"/>
          </a:ln>
        </p:spPr>
        <p:txBody>
          <a:bodyPr wrap="square" lIns="0" tIns="0" rIns="0" bIns="0" anchor="t">
            <a:noAutofit/>
          </a:bodyPr>
          <a:lstStyle>
            <a:defPPr algn="l">
              <a:defRPr sz="3450" b="0">
                <a:solidFill>
                  <a:srgbClr val="303631"/>
                </a:solidFill>
                <a:latin typeface="Nimbus Sans"/>
                <a:ea typeface="Nimbus Sans"/>
                <a:cs typeface="Nimbus Sans"/>
              </a:defRPr>
            </a:defPPr>
            <a:lvl1pPr algn="l">
              <a:buNone/>
              <a:defRPr sz="3450" b="0">
                <a:solidFill>
                  <a:srgbClr val="303631"/>
                </a:solidFill>
                <a:latin typeface="Nimbus Sans"/>
                <a:ea typeface="Nimbus Sans"/>
                <a:cs typeface="Nimbus Sans"/>
              </a:defRPr>
            </a:lvl1pPr>
            <a:lvl2pPr algn="l">
              <a:buNone/>
              <a:defRPr sz="3450" b="0">
                <a:solidFill>
                  <a:srgbClr val="303631"/>
                </a:solidFill>
                <a:latin typeface="Nimbus Sans"/>
                <a:ea typeface="Nimbus Sans"/>
                <a:cs typeface="Nimbus Sans"/>
              </a:defRPr>
            </a:lvl2pPr>
            <a:lvl3pPr algn="l">
              <a:buNone/>
              <a:defRPr sz="3450" b="0">
                <a:solidFill>
                  <a:srgbClr val="303631"/>
                </a:solidFill>
                <a:latin typeface="Nimbus Sans"/>
                <a:ea typeface="Nimbus Sans"/>
                <a:cs typeface="Nimbus Sans"/>
              </a:defRPr>
            </a:lvl3pPr>
            <a:lvl4pPr algn="l">
              <a:buNone/>
              <a:defRPr sz="3450" b="0">
                <a:solidFill>
                  <a:srgbClr val="303631"/>
                </a:solidFill>
                <a:latin typeface="Nimbus Sans"/>
                <a:ea typeface="Nimbus Sans"/>
                <a:cs typeface="Nimbus Sans"/>
              </a:defRPr>
            </a:lvl4pPr>
            <a:lvl5pPr algn="l">
              <a:buNone/>
              <a:defRPr sz="3450" b="0">
                <a:solidFill>
                  <a:srgbClr val="303631"/>
                </a:solidFill>
                <a:latin typeface="Nimbus Sans"/>
                <a:ea typeface="Nimbus Sans"/>
                <a:cs typeface="Nimbus Sans"/>
              </a:defRPr>
            </a:lvl5pPr>
            <a:lvl6pPr algn="l">
              <a:buNone/>
              <a:defRPr sz="3450" b="0">
                <a:solidFill>
                  <a:srgbClr val="303631"/>
                </a:solidFill>
                <a:latin typeface="Nimbus Sans"/>
                <a:ea typeface="Nimbus Sans"/>
                <a:cs typeface="Nimbus Sans"/>
              </a:defRPr>
            </a:lvl6pPr>
            <a:lvl7pPr algn="l">
              <a:buNone/>
              <a:defRPr sz="3450" b="0">
                <a:solidFill>
                  <a:srgbClr val="303631"/>
                </a:solidFill>
                <a:latin typeface="Nimbus Sans"/>
                <a:ea typeface="Nimbus Sans"/>
                <a:cs typeface="Nimbus Sans"/>
              </a:defRPr>
            </a:lvl7pPr>
            <a:lvl8pPr algn="l">
              <a:buNone/>
              <a:defRPr sz="3450" b="0">
                <a:solidFill>
                  <a:srgbClr val="303631"/>
                </a:solidFill>
                <a:latin typeface="Nimbus Sans"/>
                <a:ea typeface="Nimbus Sans"/>
                <a:cs typeface="Nimbus Sans"/>
              </a:defRPr>
            </a:lvl8pPr>
            <a:lvl9pPr algn="l">
              <a:buNone/>
              <a:defRPr sz="3450" b="0">
                <a:solidFill>
                  <a:srgbClr val="303631"/>
                </a:solidFill>
                <a:latin typeface="Nimbus Sans"/>
                <a:ea typeface="Nimbus Sans"/>
                <a:cs typeface="Nimbus Sans"/>
              </a:defRPr>
            </a:lvl9pPr>
          </a:lstStyle>
          <a:p>
            <a:pPr algn="l">
              <a:buNone/>
              <a:defRPr sz="3450" b="0">
                <a:solidFill>
                  <a:srgbClr val="303631"/>
                </a:solidFill>
                <a:latin typeface="Nimbus Sans"/>
                <a:ea typeface="Nimbus Sans"/>
                <a:cs typeface="Nimbus Sans"/>
              </a:defRPr>
            </a:pPr>
            <a:r>
              <a:rPr sz="3450" b="0">
                <a:solidFill>
                  <a:srgbClr val="303631"/>
                </a:solidFill>
                <a:latin typeface="Nimbus Sans"/>
                <a:ea typeface="Nimbus Sans"/>
                <a:cs typeface="Nimbus Sans"/>
              </a:rPr>
              <a:t>What changes across the three phases</a:t>
            </a:r>
            <a:endParaRPr sz="3450" b="0">
              <a:solidFill>
                <a:srgbClr val="303631"/>
              </a:solidFill>
              <a:latin typeface="Nimbus Sans"/>
              <a:ea typeface="Nimbus Sans"/>
              <a:cs typeface="Nimbus Sans"/>
            </a:endParaRPr>
          </a:p>
        </p:txBody>
      </p:sp>
      <p:sp>
        <p:nvSpPr>
          <p:cNvPr id="4" name="text-123"/>
          <p:cNvSpPr>
            <a14:cpLocks xmlns:a14="http://schemas.microsoft.com/office/drawing/2010/main" noGrp="1"/>
          </p:cNvSpPr>
          <p:nvPr/>
        </p:nvSpPr>
        <p:spPr>
          <a:xfrm>
            <a:off x="11029950" y="6419850"/>
            <a:ext cx="552450" cy="247650"/>
          </a:xfrm>
          <a:prstGeom prst="rect">
            <a:avLst/>
          </a:prstGeom>
          <a:noFill/>
          <a:ln w="0">
            <a:noFill/>
            <a:prstDash val="solid"/>
          </a:ln>
        </p:spPr>
        <p:txBody>
          <a:bodyPr wrap="square" lIns="0" tIns="0" rIns="0" bIns="0" anchor="t">
            <a:noAutofit/>
          </a:bodyPr>
          <a:lstStyle>
            <a:defPPr algn="r">
              <a:defRPr sz="1350" b="0">
                <a:solidFill>
                  <a:srgbClr val="626B64"/>
                </a:solidFill>
                <a:latin typeface="Nimbus Sans"/>
                <a:ea typeface="Nimbus Sans"/>
                <a:cs typeface="Nimbus Sans"/>
              </a:defRPr>
            </a:defPPr>
            <a:lvl1pPr algn="r">
              <a:buNone/>
              <a:defRPr sz="1350" b="0">
                <a:solidFill>
                  <a:srgbClr val="626B64"/>
                </a:solidFill>
                <a:latin typeface="Nimbus Sans"/>
                <a:ea typeface="Nimbus Sans"/>
                <a:cs typeface="Nimbus Sans"/>
              </a:defRPr>
            </a:lvl1pPr>
            <a:lvl2pPr algn="r">
              <a:buNone/>
              <a:defRPr sz="1350" b="0">
                <a:solidFill>
                  <a:srgbClr val="626B64"/>
                </a:solidFill>
                <a:latin typeface="Nimbus Sans"/>
                <a:ea typeface="Nimbus Sans"/>
                <a:cs typeface="Nimbus Sans"/>
              </a:defRPr>
            </a:lvl2pPr>
            <a:lvl3pPr algn="r">
              <a:buNone/>
              <a:defRPr sz="1350" b="0">
                <a:solidFill>
                  <a:srgbClr val="626B64"/>
                </a:solidFill>
                <a:latin typeface="Nimbus Sans"/>
                <a:ea typeface="Nimbus Sans"/>
                <a:cs typeface="Nimbus Sans"/>
              </a:defRPr>
            </a:lvl3pPr>
            <a:lvl4pPr algn="r">
              <a:buNone/>
              <a:defRPr sz="1350" b="0">
                <a:solidFill>
                  <a:srgbClr val="626B64"/>
                </a:solidFill>
                <a:latin typeface="Nimbus Sans"/>
                <a:ea typeface="Nimbus Sans"/>
                <a:cs typeface="Nimbus Sans"/>
              </a:defRPr>
            </a:lvl4pPr>
            <a:lvl5pPr algn="r">
              <a:buNone/>
              <a:defRPr sz="1350" b="0">
                <a:solidFill>
                  <a:srgbClr val="626B64"/>
                </a:solidFill>
                <a:latin typeface="Nimbus Sans"/>
                <a:ea typeface="Nimbus Sans"/>
                <a:cs typeface="Nimbus Sans"/>
              </a:defRPr>
            </a:lvl5pPr>
            <a:lvl6pPr algn="r">
              <a:buNone/>
              <a:defRPr sz="1350" b="0">
                <a:solidFill>
                  <a:srgbClr val="626B64"/>
                </a:solidFill>
                <a:latin typeface="Nimbus Sans"/>
                <a:ea typeface="Nimbus Sans"/>
                <a:cs typeface="Nimbus Sans"/>
              </a:defRPr>
            </a:lvl6pPr>
            <a:lvl7pPr algn="r">
              <a:buNone/>
              <a:defRPr sz="1350" b="0">
                <a:solidFill>
                  <a:srgbClr val="626B64"/>
                </a:solidFill>
                <a:latin typeface="Nimbus Sans"/>
                <a:ea typeface="Nimbus Sans"/>
                <a:cs typeface="Nimbus Sans"/>
              </a:defRPr>
            </a:lvl7pPr>
            <a:lvl8pPr algn="r">
              <a:buNone/>
              <a:defRPr sz="1350" b="0">
                <a:solidFill>
                  <a:srgbClr val="626B64"/>
                </a:solidFill>
                <a:latin typeface="Nimbus Sans"/>
                <a:ea typeface="Nimbus Sans"/>
                <a:cs typeface="Nimbus Sans"/>
              </a:defRPr>
            </a:lvl8pPr>
            <a:lvl9pPr algn="r">
              <a:buNone/>
              <a:defRPr sz="1350" b="0">
                <a:solidFill>
                  <a:srgbClr val="626B64"/>
                </a:solidFill>
                <a:latin typeface="Nimbus Sans"/>
                <a:ea typeface="Nimbus Sans"/>
                <a:cs typeface="Nimbus Sans"/>
              </a:defRPr>
            </a:lvl9pPr>
          </a:lstStyle>
          <a:p>
            <a:pPr algn="r">
              <a:buNone/>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08</a:t>
            </a:r>
            <a:endParaRPr sz="1350" b="0">
              <a:solidFill>
                <a:srgbClr val="626B64"/>
              </a:solidFill>
              <a:latin typeface="Nimbus Sans"/>
              <a:ea typeface="Nimbus Sans"/>
              <a:cs typeface="Nimbus Sans"/>
            </a:endParaRPr>
          </a:p>
        </p:txBody>
      </p:sp>
      <p:graphicFrame>
        <p:nvGraphicFramePr>
          <p:cNvPr id="5" name="表格 4"/>
          <p:cNvGraphicFramePr/>
          <p:nvPr/>
        </p:nvGraphicFramePr>
        <p:xfrm>
          <a:off x="609600" y="1800225"/>
          <a:ext cx="10972800" cy="3943350"/>
        </p:xfrm>
        <a:graphic>
          <a:graphicData uri="http://schemas.openxmlformats.org/drawingml/2006/table">
            <a:tbl>
              <a:tblPr/>
              <a:tblGrid>
                <a:gridCol w="2457450"/>
                <a:gridCol w="2667000"/>
                <a:gridCol w="2667000"/>
                <a:gridCol w="3181350"/>
              </a:tblGrid>
              <a:tr h="571500">
                <a:tc>
                  <a:txBody>
                    <a:bodyPr wrap="square">
                      <a:spAutoFit/>
                    </a:bodyPr>
                    <a:lstStyle/>
                    <a:p>
                      <a:r>
                        <a:rPr sz="1875" b="1">
                          <a:solidFill>
                            <a:srgbClr val="FFFFFF"/>
                          </a:solidFill>
                          <a:latin typeface="Nimbus Sans"/>
                          <a:ea typeface="Nimbus Sans"/>
                          <a:cs typeface="Nimbus Sans"/>
                        </a:rPr>
                        <a:t>Dimension</a:t>
                      </a:r>
                      <a:endParaRPr sz="1875" b="1">
                        <a:solidFill>
                          <a:srgbClr val="FFFFFF"/>
                        </a:solidFill>
                        <a:latin typeface="Nimbus Sans"/>
                        <a:ea typeface="Nimbus Sans"/>
                        <a:cs typeface="Nimbus Sans"/>
                      </a:endParaRPr>
                    </a:p>
                  </a:txBody>
                  <a:tcPr marL="95250" marR="95250" marT="95250" marB="95250" anchor="ctr">
                    <a:lnL w="9525">
                      <a:solidFill>
                        <a:srgbClr val="CFD2CC"/>
                      </a:solidFill>
                      <a:prstDash val="solid"/>
                    </a:lnL>
                    <a:lnR w="9525">
                      <a:solidFill>
                        <a:srgbClr val="CFD2CC"/>
                      </a:solidFill>
                      <a:prstDash val="solid"/>
                    </a:lnR>
                    <a:lnT w="9525">
                      <a:solidFill>
                        <a:srgbClr val="CFD2CC"/>
                      </a:solidFill>
                      <a:prstDash val="solid"/>
                    </a:lnT>
                    <a:lnB w="9525">
                      <a:solidFill>
                        <a:srgbClr val="CFD2CC"/>
                      </a:solidFill>
                      <a:prstDash val="solid"/>
                    </a:lnB>
                    <a:solidFill>
                      <a:srgbClr val="303631"/>
                    </a:solidFill>
                  </a:tcPr>
                </a:tc>
                <a:tc>
                  <a:txBody>
                    <a:bodyPr wrap="square">
                      <a:spAutoFit/>
                    </a:bodyPr>
                    <a:lstStyle/>
                    <a:p>
                      <a:r>
                        <a:rPr sz="1875" b="1">
                          <a:solidFill>
                            <a:srgbClr val="FFFFFF"/>
                          </a:solidFill>
                          <a:latin typeface="Nimbus Sans"/>
                          <a:ea typeface="Nimbus Sans"/>
                          <a:cs typeface="Nimbus Sans"/>
                        </a:rPr>
                        <a:t>DALL-E</a:t>
                      </a:r>
                      <a:endParaRPr sz="1875" b="1">
                        <a:solidFill>
                          <a:srgbClr val="FFFFFF"/>
                        </a:solidFill>
                        <a:latin typeface="Nimbus Sans"/>
                        <a:ea typeface="Nimbus Sans"/>
                        <a:cs typeface="Nimbus Sans"/>
                      </a:endParaRPr>
                    </a:p>
                  </a:txBody>
                  <a:tcPr marL="95250" marR="95250" marT="95250" marB="95250" anchor="ctr">
                    <a:lnR w="9525">
                      <a:solidFill>
                        <a:srgbClr val="CFD2CC"/>
                      </a:solidFill>
                      <a:prstDash val="solid"/>
                    </a:lnR>
                    <a:lnT w="9525">
                      <a:solidFill>
                        <a:srgbClr val="CFD2CC"/>
                      </a:solidFill>
                      <a:prstDash val="solid"/>
                    </a:lnT>
                    <a:lnB w="9525">
                      <a:solidFill>
                        <a:srgbClr val="CFD2CC"/>
                      </a:solidFill>
                      <a:prstDash val="solid"/>
                    </a:lnB>
                    <a:solidFill>
                      <a:srgbClr val="5C697B"/>
                    </a:solidFill>
                  </a:tcPr>
                </a:tc>
                <a:tc>
                  <a:txBody>
                    <a:bodyPr wrap="square">
                      <a:spAutoFit/>
                    </a:bodyPr>
                    <a:lstStyle/>
                    <a:p>
                      <a:r>
                        <a:rPr sz="1875" b="1">
                          <a:solidFill>
                            <a:srgbClr val="FFFFFF"/>
                          </a:solidFill>
                          <a:latin typeface="Nimbus Sans"/>
                          <a:ea typeface="Nimbus Sans"/>
                          <a:cs typeface="Nimbus Sans"/>
                        </a:rPr>
                        <a:t>Sora</a:t>
                      </a:r>
                      <a:endParaRPr sz="1875" b="1">
                        <a:solidFill>
                          <a:srgbClr val="FFFFFF"/>
                        </a:solidFill>
                        <a:latin typeface="Nimbus Sans"/>
                        <a:ea typeface="Nimbus Sans"/>
                        <a:cs typeface="Nimbus Sans"/>
                      </a:endParaRPr>
                    </a:p>
                  </a:txBody>
                  <a:tcPr marL="95250" marR="95250" marT="95250" marB="95250" anchor="ctr">
                    <a:lnR w="9525">
                      <a:solidFill>
                        <a:srgbClr val="CFD2CC"/>
                      </a:solidFill>
                      <a:prstDash val="solid"/>
                    </a:lnR>
                    <a:lnT w="9525">
                      <a:solidFill>
                        <a:srgbClr val="CFD2CC"/>
                      </a:solidFill>
                      <a:prstDash val="solid"/>
                    </a:lnT>
                    <a:lnB w="9525">
                      <a:solidFill>
                        <a:srgbClr val="CFD2CC"/>
                      </a:solidFill>
                      <a:prstDash val="solid"/>
                    </a:lnB>
                    <a:solidFill>
                      <a:srgbClr val="C4552C"/>
                    </a:solidFill>
                  </a:tcPr>
                </a:tc>
                <a:tc>
                  <a:txBody>
                    <a:bodyPr wrap="square">
                      <a:spAutoFit/>
                    </a:bodyPr>
                    <a:lstStyle/>
                    <a:p>
                      <a:r>
                        <a:rPr sz="1875" b="1">
                          <a:solidFill>
                            <a:srgbClr val="FFFFFF"/>
                          </a:solidFill>
                          <a:latin typeface="Nimbus Sans"/>
                          <a:ea typeface="Nimbus Sans"/>
                          <a:cs typeface="Nimbus Sans"/>
                        </a:rPr>
                        <a:t>Reconfiguration</a:t>
                      </a:r>
                      <a:endParaRPr sz="1875" b="1">
                        <a:solidFill>
                          <a:srgbClr val="FFFFFF"/>
                        </a:solidFill>
                        <a:latin typeface="Nimbus Sans"/>
                        <a:ea typeface="Nimbus Sans"/>
                        <a:cs typeface="Nimbus Sans"/>
                      </a:endParaRPr>
                    </a:p>
                  </a:txBody>
                  <a:tcPr marL="95250" marR="95250" marT="95250" marB="95250" anchor="ctr">
                    <a:lnR w="9525">
                      <a:solidFill>
                        <a:srgbClr val="CFD2CC"/>
                      </a:solidFill>
                      <a:prstDash val="solid"/>
                    </a:lnR>
                    <a:lnT w="9525">
                      <a:solidFill>
                        <a:srgbClr val="CFD2CC"/>
                      </a:solidFill>
                      <a:prstDash val="solid"/>
                    </a:lnT>
                    <a:lnB w="9525">
                      <a:solidFill>
                        <a:srgbClr val="CFD2CC"/>
                      </a:solidFill>
                      <a:prstDash val="solid"/>
                    </a:lnB>
                    <a:solidFill>
                      <a:srgbClr val="087E77"/>
                    </a:solidFill>
                  </a:tcPr>
                </a:tc>
              </a:tr>
              <a:tr h="842963">
                <a:tc>
                  <a:txBody>
                    <a:bodyPr wrap="square">
                      <a:spAutoFit/>
                    </a:bodyPr>
                    <a:lstStyle/>
                    <a:p>
                      <a:r>
                        <a:rPr sz="1875" b="1">
                          <a:solidFill>
                            <a:srgbClr val="303631"/>
                          </a:solidFill>
                          <a:latin typeface="Nimbus Sans"/>
                          <a:ea typeface="Nimbus Sans"/>
                          <a:cs typeface="Nimbus Sans"/>
                        </a:rPr>
                        <a:t>AI function</a:t>
                      </a:r>
                      <a:endParaRPr sz="1875" b="1">
                        <a:solidFill>
                          <a:srgbClr val="303631"/>
                        </a:solidFill>
                        <a:latin typeface="Nimbus Sans"/>
                        <a:ea typeface="Nimbus Sans"/>
                        <a:cs typeface="Nimbus Sans"/>
                      </a:endParaRPr>
                    </a:p>
                  </a:txBody>
                  <a:tcPr marL="95250" marR="95250" marT="95250" marB="95250" anchor="ctr">
                    <a:lnL w="9525">
                      <a:solidFill>
                        <a:srgbClr val="CFD2CC"/>
                      </a:solidFill>
                      <a:prstDash val="solid"/>
                    </a:lnL>
                    <a:lnR w="9525">
                      <a:solidFill>
                        <a:srgbClr val="CFD2CC"/>
                      </a:solidFill>
                      <a:prstDash val="solid"/>
                    </a:lnR>
                    <a:lnB w="9525">
                      <a:solidFill>
                        <a:srgbClr val="CFD2CC"/>
                      </a:solidFill>
                      <a:prstDash val="solid"/>
                    </a:lnB>
                    <a:solidFill>
                      <a:srgbClr val="F8F1C8"/>
                    </a:solidFill>
                  </a:tcPr>
                </a:tc>
                <a:tc>
                  <a:txBody>
                    <a:bodyPr wrap="square">
                      <a:spAutoFit/>
                    </a:bodyPr>
                    <a:lstStyle/>
                    <a:p>
                      <a:r>
                        <a:rPr sz="1875" b="0">
                          <a:solidFill>
                            <a:srgbClr val="303631"/>
                          </a:solidFill>
                          <a:latin typeface="Nimbus Sans"/>
                          <a:ea typeface="Nimbus Sans"/>
                          <a:cs typeface="Nimbus Sans"/>
                        </a:rPr>
                        <a:t>Visual material</a:t>
                      </a:r>
                      <a:endParaRPr sz="1875" b="0">
                        <a:solidFill>
                          <a:srgbClr val="303631"/>
                        </a:solidFill>
                        <a:latin typeface="Nimbus Sans"/>
                        <a:ea typeface="Nimbus Sans"/>
                        <a:cs typeface="Nimbus Sans"/>
                      </a:endParaRPr>
                    </a:p>
                  </a:txBody>
                  <a:tcPr marL="95250" marR="95250" marT="95250" marB="95250" anchor="ctr">
                    <a:lnR w="9525">
                      <a:solidFill>
                        <a:srgbClr val="CFD2CC"/>
                      </a:solidFill>
                      <a:prstDash val="solid"/>
                    </a:lnR>
                    <a:lnB w="9525">
                      <a:solidFill>
                        <a:srgbClr val="CFD2CC"/>
                      </a:solidFill>
                      <a:prstDash val="solid"/>
                    </a:lnB>
                    <a:solidFill>
                      <a:srgbClr val="FFFFFF"/>
                    </a:solidFill>
                  </a:tcPr>
                </a:tc>
                <a:tc>
                  <a:txBody>
                    <a:bodyPr wrap="square">
                      <a:spAutoFit/>
                    </a:bodyPr>
                    <a:lstStyle/>
                    <a:p>
                      <a:r>
                        <a:rPr sz="1875" b="0">
                          <a:solidFill>
                            <a:srgbClr val="303631"/>
                          </a:solidFill>
                          <a:latin typeface="Nimbus Sans"/>
                          <a:ea typeface="Nimbus Sans"/>
                          <a:cs typeface="Nimbus Sans"/>
                        </a:rPr>
                        <a:t>Moving imagery</a:t>
                      </a:r>
                      <a:endParaRPr sz="1875" b="0">
                        <a:solidFill>
                          <a:srgbClr val="303631"/>
                        </a:solidFill>
                        <a:latin typeface="Nimbus Sans"/>
                        <a:ea typeface="Nimbus Sans"/>
                        <a:cs typeface="Nimbus Sans"/>
                      </a:endParaRPr>
                    </a:p>
                  </a:txBody>
                  <a:tcPr marL="95250" marR="95250" marT="95250" marB="95250" anchor="ctr">
                    <a:lnR w="9525">
                      <a:solidFill>
                        <a:srgbClr val="CFD2CC"/>
                      </a:solidFill>
                      <a:prstDash val="solid"/>
                    </a:lnR>
                    <a:lnB w="9525">
                      <a:solidFill>
                        <a:srgbClr val="CFD2CC"/>
                      </a:solidFill>
                      <a:prstDash val="solid"/>
                    </a:lnB>
                    <a:solidFill>
                      <a:srgbClr val="FFFFFF"/>
                    </a:solidFill>
                  </a:tcPr>
                </a:tc>
                <a:tc>
                  <a:txBody>
                    <a:bodyPr wrap="square">
                      <a:spAutoFit/>
                    </a:bodyPr>
                    <a:lstStyle/>
                    <a:p>
                      <a:r>
                        <a:rPr sz="1875" b="0">
                          <a:solidFill>
                            <a:srgbClr val="303631"/>
                          </a:solidFill>
                          <a:latin typeface="Nimbus Sans"/>
                          <a:ea typeface="Nimbus Sans"/>
                          <a:cs typeface="Nimbus Sans"/>
                        </a:rPr>
                        <a:t>Changing models</a:t>
                      </a:r>
                      <a:endParaRPr sz="1875" b="0">
                        <a:solidFill>
                          <a:srgbClr val="303631"/>
                        </a:solidFill>
                        <a:latin typeface="Nimbus Sans"/>
                        <a:ea typeface="Nimbus Sans"/>
                        <a:cs typeface="Nimbus Sans"/>
                      </a:endParaRPr>
                    </a:p>
                  </a:txBody>
                  <a:tcPr marL="95250" marR="95250" marT="95250" marB="95250" anchor="ctr">
                    <a:lnR w="9525">
                      <a:solidFill>
                        <a:srgbClr val="CFD2CC"/>
                      </a:solidFill>
                      <a:prstDash val="solid"/>
                    </a:lnR>
                    <a:lnB w="9525">
                      <a:solidFill>
                        <a:srgbClr val="CFD2CC"/>
                      </a:solidFill>
                      <a:prstDash val="solid"/>
                    </a:lnB>
                    <a:solidFill>
                      <a:srgbClr val="FFFFFF"/>
                    </a:solidFill>
                  </a:tcPr>
                </a:tc>
              </a:tr>
              <a:tr h="842963">
                <a:tc>
                  <a:txBody>
                    <a:bodyPr wrap="square">
                      <a:spAutoFit/>
                    </a:bodyPr>
                    <a:lstStyle/>
                    <a:p>
                      <a:r>
                        <a:rPr sz="1875" b="1">
                          <a:solidFill>
                            <a:srgbClr val="303631"/>
                          </a:solidFill>
                          <a:latin typeface="Nimbus Sans"/>
                          <a:ea typeface="Nimbus Sans"/>
                          <a:cs typeface="Nimbus Sans"/>
                        </a:rPr>
                        <a:t>Human work</a:t>
                      </a:r>
                      <a:endParaRPr sz="1875" b="1">
                        <a:solidFill>
                          <a:srgbClr val="303631"/>
                        </a:solidFill>
                        <a:latin typeface="Nimbus Sans"/>
                        <a:ea typeface="Nimbus Sans"/>
                        <a:cs typeface="Nimbus Sans"/>
                      </a:endParaRPr>
                    </a:p>
                  </a:txBody>
                  <a:tcPr marL="95250" marR="95250" marT="95250" marB="95250" anchor="ctr">
                    <a:lnL w="9525">
                      <a:solidFill>
                        <a:srgbClr val="CFD2CC"/>
                      </a:solidFill>
                      <a:prstDash val="solid"/>
                    </a:lnL>
                    <a:lnR w="9525">
                      <a:solidFill>
                        <a:srgbClr val="CFD2CC"/>
                      </a:solidFill>
                      <a:prstDash val="solid"/>
                    </a:lnR>
                    <a:lnB w="9525">
                      <a:solidFill>
                        <a:srgbClr val="CFD2CC"/>
                      </a:solidFill>
                      <a:prstDash val="solid"/>
                    </a:lnB>
                    <a:solidFill>
                      <a:srgbClr val="F8F1C8"/>
                    </a:solidFill>
                  </a:tcPr>
                </a:tc>
                <a:tc>
                  <a:txBody>
                    <a:bodyPr wrap="square">
                      <a:spAutoFit/>
                    </a:bodyPr>
                    <a:lstStyle/>
                    <a:p>
                      <a:r>
                        <a:rPr sz="1875" b="0">
                          <a:solidFill>
                            <a:srgbClr val="303631"/>
                          </a:solidFill>
                          <a:latin typeface="Nimbus Sans"/>
                          <a:ea typeface="Nimbus Sans"/>
                          <a:cs typeface="Nimbus Sans"/>
                        </a:rPr>
                        <a:t>Selection and</a:t>
                      </a:r>
                      <a:endParaRPr sz="1875" b="0">
                        <a:solidFill>
                          <a:srgbClr val="303631"/>
                        </a:solidFill>
                        <a:latin typeface="Nimbus Sans"/>
                        <a:ea typeface="Nimbus Sans"/>
                        <a:cs typeface="Nimbus Sans"/>
                      </a:endParaRPr>
                    </a:p>
                    <a:p>
                      <a:r>
                        <a:rPr sz="1875" b="0">
                          <a:solidFill>
                            <a:srgbClr val="303631"/>
                          </a:solidFill>
                          <a:latin typeface="Nimbus Sans"/>
                          <a:ea typeface="Nimbus Sans"/>
                          <a:cs typeface="Nimbus Sans"/>
                        </a:rPr>
                        <a:t>refinement</a:t>
                      </a:r>
                      <a:endParaRPr sz="1875" b="0">
                        <a:solidFill>
                          <a:srgbClr val="303631"/>
                        </a:solidFill>
                        <a:latin typeface="Nimbus Sans"/>
                        <a:ea typeface="Nimbus Sans"/>
                        <a:cs typeface="Nimbus Sans"/>
                      </a:endParaRPr>
                    </a:p>
                  </a:txBody>
                  <a:tcPr marL="95250" marR="95250" marT="95250" marB="95250" anchor="ctr">
                    <a:lnR w="9525">
                      <a:solidFill>
                        <a:srgbClr val="CFD2CC"/>
                      </a:solidFill>
                      <a:prstDash val="solid"/>
                    </a:lnR>
                    <a:lnB w="9525">
                      <a:solidFill>
                        <a:srgbClr val="CFD2CC"/>
                      </a:solidFill>
                      <a:prstDash val="solid"/>
                    </a:lnB>
                    <a:solidFill>
                      <a:srgbClr val="FFFFFF"/>
                    </a:solidFill>
                  </a:tcPr>
                </a:tc>
                <a:tc>
                  <a:txBody>
                    <a:bodyPr wrap="square">
                      <a:spAutoFit/>
                    </a:bodyPr>
                    <a:lstStyle/>
                    <a:p>
                      <a:r>
                        <a:rPr sz="1875" b="0">
                          <a:solidFill>
                            <a:srgbClr val="303631"/>
                          </a:solidFill>
                          <a:latin typeface="Nimbus Sans"/>
                          <a:ea typeface="Nimbus Sans"/>
                          <a:cs typeface="Nimbus Sans"/>
                        </a:rPr>
                        <a:t>Creative control</a:t>
                      </a:r>
                      <a:endParaRPr sz="1875" b="0">
                        <a:solidFill>
                          <a:srgbClr val="303631"/>
                        </a:solidFill>
                        <a:latin typeface="Nimbus Sans"/>
                        <a:ea typeface="Nimbus Sans"/>
                        <a:cs typeface="Nimbus Sans"/>
                      </a:endParaRPr>
                    </a:p>
                    <a:p>
                      <a:r>
                        <a:rPr sz="1875" b="0">
                          <a:solidFill>
                            <a:srgbClr val="303631"/>
                          </a:solidFill>
                          <a:latin typeface="Nimbus Sans"/>
                          <a:ea typeface="Nimbus Sans"/>
                          <a:cs typeface="Nimbus Sans"/>
                        </a:rPr>
                        <a:t>and integration</a:t>
                      </a:r>
                      <a:endParaRPr sz="1875" b="0">
                        <a:solidFill>
                          <a:srgbClr val="303631"/>
                        </a:solidFill>
                        <a:latin typeface="Nimbus Sans"/>
                        <a:ea typeface="Nimbus Sans"/>
                        <a:cs typeface="Nimbus Sans"/>
                      </a:endParaRPr>
                    </a:p>
                  </a:txBody>
                  <a:tcPr marL="95250" marR="95250" marT="95250" marB="95250" anchor="ctr">
                    <a:lnR w="9525">
                      <a:solidFill>
                        <a:srgbClr val="CFD2CC"/>
                      </a:solidFill>
                      <a:prstDash val="solid"/>
                    </a:lnR>
                    <a:lnB w="9525">
                      <a:solidFill>
                        <a:srgbClr val="CFD2CC"/>
                      </a:solidFill>
                      <a:prstDash val="solid"/>
                    </a:lnB>
                    <a:solidFill>
                      <a:srgbClr val="FFFFFF"/>
                    </a:solidFill>
                  </a:tcPr>
                </a:tc>
                <a:tc>
                  <a:txBody>
                    <a:bodyPr wrap="square">
                      <a:spAutoFit/>
                    </a:bodyPr>
                    <a:lstStyle/>
                    <a:p>
                      <a:r>
                        <a:rPr sz="1875" b="0">
                          <a:solidFill>
                            <a:srgbClr val="303631"/>
                          </a:solidFill>
                          <a:latin typeface="Nimbus Sans"/>
                          <a:ea typeface="Nimbus Sans"/>
                          <a:cs typeface="Nimbus Sans"/>
                        </a:rPr>
                        <a:t>Evaluation and</a:t>
                      </a:r>
                      <a:endParaRPr sz="1875" b="0">
                        <a:solidFill>
                          <a:srgbClr val="303631"/>
                        </a:solidFill>
                        <a:latin typeface="Nimbus Sans"/>
                        <a:ea typeface="Nimbus Sans"/>
                        <a:cs typeface="Nimbus Sans"/>
                      </a:endParaRPr>
                    </a:p>
                    <a:p>
                      <a:r>
                        <a:rPr sz="1875" b="0">
                          <a:solidFill>
                            <a:srgbClr val="303631"/>
                          </a:solidFill>
                          <a:latin typeface="Nimbus Sans"/>
                          <a:ea typeface="Nimbus Sans"/>
                          <a:cs typeface="Nimbus Sans"/>
                        </a:rPr>
                        <a:t>coordination</a:t>
                      </a:r>
                      <a:endParaRPr sz="1875" b="0">
                        <a:solidFill>
                          <a:srgbClr val="303631"/>
                        </a:solidFill>
                        <a:latin typeface="Nimbus Sans"/>
                        <a:ea typeface="Nimbus Sans"/>
                        <a:cs typeface="Nimbus Sans"/>
                      </a:endParaRPr>
                    </a:p>
                  </a:txBody>
                  <a:tcPr marL="95250" marR="95250" marT="95250" marB="95250" anchor="ctr">
                    <a:lnR w="9525">
                      <a:solidFill>
                        <a:srgbClr val="CFD2CC"/>
                      </a:solidFill>
                      <a:prstDash val="solid"/>
                    </a:lnR>
                    <a:lnB w="9525">
                      <a:solidFill>
                        <a:srgbClr val="CFD2CC"/>
                      </a:solidFill>
                      <a:prstDash val="solid"/>
                    </a:lnB>
                    <a:solidFill>
                      <a:srgbClr val="FFFFFF"/>
                    </a:solidFill>
                  </a:tcPr>
                </a:tc>
              </a:tr>
              <a:tr h="842963">
                <a:tc>
                  <a:txBody>
                    <a:bodyPr wrap="square">
                      <a:spAutoFit/>
                    </a:bodyPr>
                    <a:lstStyle/>
                    <a:p>
                      <a:r>
                        <a:rPr sz="1875" b="1">
                          <a:solidFill>
                            <a:srgbClr val="303631"/>
                          </a:solidFill>
                          <a:latin typeface="Nimbus Sans"/>
                          <a:ea typeface="Nimbus Sans"/>
                          <a:cs typeface="Nimbus Sans"/>
                        </a:rPr>
                        <a:t>Dependency</a:t>
                      </a:r>
                      <a:endParaRPr sz="1875" b="1">
                        <a:solidFill>
                          <a:srgbClr val="303631"/>
                        </a:solidFill>
                        <a:latin typeface="Nimbus Sans"/>
                        <a:ea typeface="Nimbus Sans"/>
                        <a:cs typeface="Nimbus Sans"/>
                      </a:endParaRPr>
                    </a:p>
                  </a:txBody>
                  <a:tcPr marL="95250" marR="95250" marT="95250" marB="95250" anchor="ctr">
                    <a:lnL w="9525">
                      <a:solidFill>
                        <a:srgbClr val="CFD2CC"/>
                      </a:solidFill>
                      <a:prstDash val="solid"/>
                    </a:lnL>
                    <a:lnR w="9525">
                      <a:solidFill>
                        <a:srgbClr val="CFD2CC"/>
                      </a:solidFill>
                      <a:prstDash val="solid"/>
                    </a:lnR>
                    <a:lnB w="9525">
                      <a:solidFill>
                        <a:srgbClr val="CFD2CC"/>
                      </a:solidFill>
                      <a:prstDash val="solid"/>
                    </a:lnB>
                    <a:solidFill>
                      <a:srgbClr val="F8F1C8"/>
                    </a:solidFill>
                  </a:tcPr>
                </a:tc>
                <a:tc>
                  <a:txBody>
                    <a:bodyPr wrap="square">
                      <a:spAutoFit/>
                    </a:bodyPr>
                    <a:lstStyle/>
                    <a:p>
                      <a:r>
                        <a:rPr sz="1875" b="0">
                          <a:solidFill>
                            <a:srgbClr val="303631"/>
                          </a:solidFill>
                          <a:latin typeface="Nimbus Sans"/>
                          <a:ea typeface="Nimbus Sans"/>
                          <a:cs typeface="Nimbus Sans"/>
                        </a:rPr>
                        <a:t>Visual</a:t>
                      </a:r>
                      <a:endParaRPr sz="1875" b="0">
                        <a:solidFill>
                          <a:srgbClr val="303631"/>
                        </a:solidFill>
                        <a:latin typeface="Nimbus Sans"/>
                        <a:ea typeface="Nimbus Sans"/>
                        <a:cs typeface="Nimbus Sans"/>
                      </a:endParaRPr>
                    </a:p>
                    <a:p>
                      <a:r>
                        <a:rPr sz="1875" b="0">
                          <a:solidFill>
                            <a:srgbClr val="303631"/>
                          </a:solidFill>
                          <a:latin typeface="Nimbus Sans"/>
                          <a:ea typeface="Nimbus Sans"/>
                          <a:cs typeface="Nimbus Sans"/>
                        </a:rPr>
                        <a:t>development</a:t>
                      </a:r>
                      <a:endParaRPr sz="1875" b="0">
                        <a:solidFill>
                          <a:srgbClr val="303631"/>
                        </a:solidFill>
                        <a:latin typeface="Nimbus Sans"/>
                        <a:ea typeface="Nimbus Sans"/>
                        <a:cs typeface="Nimbus Sans"/>
                      </a:endParaRPr>
                    </a:p>
                  </a:txBody>
                  <a:tcPr marL="95250" marR="95250" marT="95250" marB="95250" anchor="ctr">
                    <a:lnR w="9525">
                      <a:solidFill>
                        <a:srgbClr val="CFD2CC"/>
                      </a:solidFill>
                      <a:prstDash val="solid"/>
                    </a:lnR>
                    <a:lnB w="9525">
                      <a:solidFill>
                        <a:srgbClr val="CFD2CC"/>
                      </a:solidFill>
                      <a:prstDash val="solid"/>
                    </a:lnB>
                    <a:solidFill>
                      <a:srgbClr val="FFFFFF"/>
                    </a:solidFill>
                  </a:tcPr>
                </a:tc>
                <a:tc>
                  <a:txBody>
                    <a:bodyPr wrap="square">
                      <a:spAutoFit/>
                    </a:bodyPr>
                    <a:lstStyle/>
                    <a:p>
                      <a:r>
                        <a:rPr sz="1875" b="0">
                          <a:solidFill>
                            <a:srgbClr val="303631"/>
                          </a:solidFill>
                          <a:latin typeface="Nimbus Sans"/>
                          <a:ea typeface="Nimbus Sans"/>
                          <a:cs typeface="Nimbus Sans"/>
                        </a:rPr>
                        <a:t>Generative-video</a:t>
                      </a:r>
                      <a:endParaRPr sz="1875" b="0">
                        <a:solidFill>
                          <a:srgbClr val="303631"/>
                        </a:solidFill>
                        <a:latin typeface="Nimbus Sans"/>
                        <a:ea typeface="Nimbus Sans"/>
                        <a:cs typeface="Nimbus Sans"/>
                      </a:endParaRPr>
                    </a:p>
                    <a:p>
                      <a:r>
                        <a:rPr sz="1875" b="0">
                          <a:solidFill>
                            <a:srgbClr val="303631"/>
                          </a:solidFill>
                          <a:latin typeface="Nimbus Sans"/>
                          <a:ea typeface="Nimbus Sans"/>
                          <a:cs typeface="Nimbus Sans"/>
                        </a:rPr>
                        <a:t>production</a:t>
                      </a:r>
                      <a:endParaRPr sz="1875" b="0">
                        <a:solidFill>
                          <a:srgbClr val="303631"/>
                        </a:solidFill>
                        <a:latin typeface="Nimbus Sans"/>
                        <a:ea typeface="Nimbus Sans"/>
                        <a:cs typeface="Nimbus Sans"/>
                      </a:endParaRPr>
                    </a:p>
                  </a:txBody>
                  <a:tcPr marL="95250" marR="95250" marT="95250" marB="95250" anchor="ctr">
                    <a:lnR w="9525">
                      <a:solidFill>
                        <a:srgbClr val="CFD2CC"/>
                      </a:solidFill>
                      <a:prstDash val="solid"/>
                    </a:lnR>
                    <a:lnB w="9525">
                      <a:solidFill>
                        <a:srgbClr val="CFD2CC"/>
                      </a:solidFill>
                      <a:prstDash val="solid"/>
                    </a:lnB>
                    <a:solidFill>
                      <a:srgbClr val="FFFFFF"/>
                    </a:solidFill>
                  </a:tcPr>
                </a:tc>
                <a:tc>
                  <a:txBody>
                    <a:bodyPr wrap="square">
                      <a:spAutoFit/>
                    </a:bodyPr>
                    <a:lstStyle/>
                    <a:p>
                      <a:r>
                        <a:rPr sz="1875" b="0">
                          <a:solidFill>
                            <a:srgbClr val="303631"/>
                          </a:solidFill>
                          <a:latin typeface="Nimbus Sans"/>
                          <a:ea typeface="Nimbus Sans"/>
                          <a:cs typeface="Nimbus Sans"/>
                        </a:rPr>
                        <a:t>Dependency</a:t>
                      </a:r>
                      <a:endParaRPr sz="1875" b="0">
                        <a:solidFill>
                          <a:srgbClr val="303631"/>
                        </a:solidFill>
                        <a:latin typeface="Nimbus Sans"/>
                        <a:ea typeface="Nimbus Sans"/>
                        <a:cs typeface="Nimbus Sans"/>
                      </a:endParaRPr>
                    </a:p>
                    <a:p>
                      <a:r>
                        <a:rPr sz="1875" b="0">
                          <a:solidFill>
                            <a:srgbClr val="303631"/>
                          </a:solidFill>
                          <a:latin typeface="Nimbus Sans"/>
                          <a:ea typeface="Nimbus Sans"/>
                          <a:cs typeface="Nimbus Sans"/>
                        </a:rPr>
                        <a:t>reconfigured</a:t>
                      </a:r>
                      <a:endParaRPr sz="1875" b="0">
                        <a:solidFill>
                          <a:srgbClr val="303631"/>
                        </a:solidFill>
                        <a:latin typeface="Nimbus Sans"/>
                        <a:ea typeface="Nimbus Sans"/>
                        <a:cs typeface="Nimbus Sans"/>
                      </a:endParaRPr>
                    </a:p>
                  </a:txBody>
                  <a:tcPr marL="95250" marR="95250" marT="95250" marB="95250" anchor="ctr">
                    <a:lnR w="9525">
                      <a:solidFill>
                        <a:srgbClr val="CFD2CC"/>
                      </a:solidFill>
                      <a:prstDash val="solid"/>
                    </a:lnR>
                    <a:lnB w="9525">
                      <a:solidFill>
                        <a:srgbClr val="CFD2CC"/>
                      </a:solidFill>
                      <a:prstDash val="solid"/>
                    </a:lnB>
                    <a:solidFill>
                      <a:srgbClr val="FFFFFF"/>
                    </a:solidFill>
                  </a:tcPr>
                </a:tc>
              </a:tr>
              <a:tr h="842963">
                <a:tc>
                  <a:txBody>
                    <a:bodyPr wrap="square">
                      <a:spAutoFit/>
                    </a:bodyPr>
                    <a:lstStyle/>
                    <a:p>
                      <a:r>
                        <a:rPr sz="1875" b="1">
                          <a:solidFill>
                            <a:srgbClr val="303631"/>
                          </a:solidFill>
                          <a:latin typeface="Nimbus Sans"/>
                          <a:ea typeface="Nimbus Sans"/>
                          <a:cs typeface="Nimbus Sans"/>
                        </a:rPr>
                        <a:t>Adaptation risk*</a:t>
                      </a:r>
                      <a:endParaRPr sz="1875" b="1">
                        <a:solidFill>
                          <a:srgbClr val="303631"/>
                        </a:solidFill>
                        <a:latin typeface="Nimbus Sans"/>
                        <a:ea typeface="Nimbus Sans"/>
                        <a:cs typeface="Nimbus Sans"/>
                      </a:endParaRPr>
                    </a:p>
                  </a:txBody>
                  <a:tcPr marL="95250" marR="95250" marT="95250" marB="95250" anchor="ctr">
                    <a:lnL w="9525">
                      <a:solidFill>
                        <a:srgbClr val="CFD2CC"/>
                      </a:solidFill>
                      <a:prstDash val="solid"/>
                    </a:lnL>
                    <a:lnR w="9525">
                      <a:solidFill>
                        <a:srgbClr val="CFD2CC"/>
                      </a:solidFill>
                      <a:prstDash val="solid"/>
                    </a:lnR>
                    <a:lnB w="9525">
                      <a:solidFill>
                        <a:srgbClr val="CFD2CC"/>
                      </a:solidFill>
                      <a:prstDash val="solid"/>
                    </a:lnB>
                    <a:solidFill>
                      <a:srgbClr val="F8F1C8"/>
                    </a:solidFill>
                  </a:tcPr>
                </a:tc>
                <a:tc>
                  <a:txBody>
                    <a:bodyPr wrap="square">
                      <a:spAutoFit/>
                    </a:bodyPr>
                    <a:lstStyle/>
                    <a:p>
                      <a:r>
                        <a:rPr sz="1875" b="0">
                          <a:solidFill>
                            <a:srgbClr val="303631"/>
                          </a:solidFill>
                          <a:latin typeface="Nimbus Sans"/>
                          <a:ea typeface="Nimbus Sans"/>
                          <a:cs typeface="Nimbus Sans"/>
                        </a:rPr>
                        <a:t>Limited model</a:t>
                      </a:r>
                      <a:endParaRPr sz="1875" b="0">
                        <a:solidFill>
                          <a:srgbClr val="303631"/>
                        </a:solidFill>
                        <a:latin typeface="Nimbus Sans"/>
                        <a:ea typeface="Nimbus Sans"/>
                        <a:cs typeface="Nimbus Sans"/>
                      </a:endParaRPr>
                    </a:p>
                    <a:p>
                      <a:r>
                        <a:rPr sz="1875" b="0">
                          <a:solidFill>
                            <a:srgbClr val="303631"/>
                          </a:solidFill>
                          <a:latin typeface="Nimbus Sans"/>
                          <a:ea typeface="Nimbus Sans"/>
                          <a:cs typeface="Nimbus Sans"/>
                        </a:rPr>
                        <a:t>exposure</a:t>
                      </a:r>
                      <a:endParaRPr sz="1875" b="0">
                        <a:solidFill>
                          <a:srgbClr val="303631"/>
                        </a:solidFill>
                        <a:latin typeface="Nimbus Sans"/>
                        <a:ea typeface="Nimbus Sans"/>
                        <a:cs typeface="Nimbus Sans"/>
                      </a:endParaRPr>
                    </a:p>
                  </a:txBody>
                  <a:tcPr marL="95250" marR="95250" marT="95250" marB="95250" anchor="ctr">
                    <a:lnR w="9525">
                      <a:solidFill>
                        <a:srgbClr val="CFD2CC"/>
                      </a:solidFill>
                      <a:prstDash val="solid"/>
                    </a:lnR>
                    <a:lnB w="9525">
                      <a:solidFill>
                        <a:srgbClr val="CFD2CC"/>
                      </a:solidFill>
                      <a:prstDash val="solid"/>
                    </a:lnB>
                    <a:solidFill>
                      <a:srgbClr val="FFFFFF"/>
                    </a:solidFill>
                  </a:tcPr>
                </a:tc>
                <a:tc>
                  <a:txBody>
                    <a:bodyPr wrap="square">
                      <a:spAutoFit/>
                    </a:bodyPr>
                    <a:lstStyle/>
                    <a:p>
                      <a:r>
                        <a:rPr sz="1875" b="0">
                          <a:solidFill>
                            <a:srgbClr val="303631"/>
                          </a:solidFill>
                          <a:latin typeface="Nimbus Sans"/>
                          <a:ea typeface="Nimbus Sans"/>
                          <a:cs typeface="Nimbus Sans"/>
                        </a:rPr>
                        <a:t>Increasing model</a:t>
                      </a:r>
                      <a:endParaRPr sz="1875" b="0">
                        <a:solidFill>
                          <a:srgbClr val="303631"/>
                        </a:solidFill>
                        <a:latin typeface="Nimbus Sans"/>
                        <a:ea typeface="Nimbus Sans"/>
                        <a:cs typeface="Nimbus Sans"/>
                      </a:endParaRPr>
                    </a:p>
                    <a:p>
                      <a:r>
                        <a:rPr sz="1875" b="0">
                          <a:solidFill>
                            <a:srgbClr val="303631"/>
                          </a:solidFill>
                          <a:latin typeface="Nimbus Sans"/>
                          <a:ea typeface="Nimbus Sans"/>
                          <a:cs typeface="Nimbus Sans"/>
                        </a:rPr>
                        <a:t>exposure</a:t>
                      </a:r>
                      <a:endParaRPr sz="1875" b="0">
                        <a:solidFill>
                          <a:srgbClr val="303631"/>
                        </a:solidFill>
                        <a:latin typeface="Nimbus Sans"/>
                        <a:ea typeface="Nimbus Sans"/>
                        <a:cs typeface="Nimbus Sans"/>
                      </a:endParaRPr>
                    </a:p>
                  </a:txBody>
                  <a:tcPr marL="95250" marR="95250" marT="95250" marB="95250" anchor="ctr">
                    <a:lnR w="9525">
                      <a:solidFill>
                        <a:srgbClr val="CFD2CC"/>
                      </a:solidFill>
                      <a:prstDash val="solid"/>
                    </a:lnR>
                    <a:lnB w="9525">
                      <a:solidFill>
                        <a:srgbClr val="CFD2CC"/>
                      </a:solidFill>
                      <a:prstDash val="solid"/>
                    </a:lnB>
                    <a:solidFill>
                      <a:srgbClr val="FFFFFF"/>
                    </a:solidFill>
                  </a:tcPr>
                </a:tc>
                <a:tc>
                  <a:txBody>
                    <a:bodyPr wrap="square">
                      <a:spAutoFit/>
                    </a:bodyPr>
                    <a:lstStyle/>
                    <a:p>
                      <a:r>
                        <a:rPr sz="1875" b="0">
                          <a:solidFill>
                            <a:srgbClr val="303631"/>
                          </a:solidFill>
                          <a:latin typeface="Nimbus Sans"/>
                          <a:ea typeface="Nimbus Sans"/>
                          <a:cs typeface="Nimbus Sans"/>
                        </a:rPr>
                        <a:t>Testing, migration</a:t>
                      </a:r>
                      <a:endParaRPr sz="1875" b="0">
                        <a:solidFill>
                          <a:srgbClr val="303631"/>
                        </a:solidFill>
                        <a:latin typeface="Nimbus Sans"/>
                        <a:ea typeface="Nimbus Sans"/>
                        <a:cs typeface="Nimbus Sans"/>
                      </a:endParaRPr>
                    </a:p>
                    <a:p>
                      <a:r>
                        <a:rPr sz="1875" b="0">
                          <a:solidFill>
                            <a:srgbClr val="303631"/>
                          </a:solidFill>
                          <a:latin typeface="Nimbus Sans"/>
                          <a:ea typeface="Nimbus Sans"/>
                          <a:cs typeface="Nimbus Sans"/>
                        </a:rPr>
                        <a:t>and consistency</a:t>
                      </a:r>
                      <a:endParaRPr sz="1875" b="0">
                        <a:solidFill>
                          <a:srgbClr val="303631"/>
                        </a:solidFill>
                        <a:latin typeface="Nimbus Sans"/>
                        <a:ea typeface="Nimbus Sans"/>
                        <a:cs typeface="Nimbus Sans"/>
                      </a:endParaRPr>
                    </a:p>
                  </a:txBody>
                  <a:tcPr marL="95250" marR="95250" marT="95250" marB="95250" anchor="ctr">
                    <a:lnR w="9525">
                      <a:solidFill>
                        <a:srgbClr val="CFD2CC"/>
                      </a:solidFill>
                      <a:prstDash val="solid"/>
                    </a:lnR>
                    <a:lnB w="9525">
                      <a:solidFill>
                        <a:srgbClr val="CFD2CC"/>
                      </a:solidFill>
                      <a:prstDash val="solid"/>
                    </a:lnB>
                    <a:solidFill>
                      <a:srgbClr val="FFFFFF"/>
                    </a:solidFill>
                  </a:tcPr>
                </a:tc>
              </a:tr>
            </a:tbl>
          </a:graphicData>
        </a:graphic>
      </p:graphicFrame>
      <p:sp>
        <p:nvSpPr>
          <p:cNvPr id="6" name="text-124"/>
          <p:cNvSpPr>
            <a14:cpLocks xmlns:a14="http://schemas.microsoft.com/office/drawing/2010/main" noGrp="1"/>
          </p:cNvSpPr>
          <p:nvPr/>
        </p:nvSpPr>
        <p:spPr>
          <a:xfrm>
            <a:off x="609600" y="5972175"/>
            <a:ext cx="10972800" cy="361950"/>
          </a:xfrm>
          <a:prstGeom prst="rect">
            <a:avLst/>
          </a:prstGeom>
          <a:noFill/>
          <a:ln w="0">
            <a:noFill/>
            <a:prstDash val="solid"/>
          </a:ln>
        </p:spPr>
        <p:txBody>
          <a:bodyPr wrap="square" lIns="0" tIns="0" rIns="0" bIns="0" anchor="t">
            <a:noAutofit/>
          </a:bodyPr>
          <a:lstStyle>
            <a:defPPr algn="l">
              <a:defRPr sz="1650" b="0">
                <a:solidFill>
                  <a:srgbClr val="86552E"/>
                </a:solidFill>
                <a:latin typeface="Nimbus Sans"/>
                <a:ea typeface="Nimbus Sans"/>
                <a:cs typeface="Nimbus Sans"/>
              </a:defRPr>
            </a:defPPr>
            <a:lvl1pPr algn="l">
              <a:buNone/>
              <a:defRPr sz="1650" b="0">
                <a:solidFill>
                  <a:srgbClr val="86552E"/>
                </a:solidFill>
                <a:latin typeface="Nimbus Sans"/>
                <a:ea typeface="Nimbus Sans"/>
                <a:cs typeface="Nimbus Sans"/>
              </a:defRPr>
            </a:lvl1pPr>
            <a:lvl2pPr algn="l">
              <a:buNone/>
              <a:defRPr sz="1650" b="0">
                <a:solidFill>
                  <a:srgbClr val="86552E"/>
                </a:solidFill>
                <a:latin typeface="Nimbus Sans"/>
                <a:ea typeface="Nimbus Sans"/>
                <a:cs typeface="Nimbus Sans"/>
              </a:defRPr>
            </a:lvl2pPr>
            <a:lvl3pPr algn="l">
              <a:buNone/>
              <a:defRPr sz="1650" b="0">
                <a:solidFill>
                  <a:srgbClr val="86552E"/>
                </a:solidFill>
                <a:latin typeface="Nimbus Sans"/>
                <a:ea typeface="Nimbus Sans"/>
                <a:cs typeface="Nimbus Sans"/>
              </a:defRPr>
            </a:lvl3pPr>
            <a:lvl4pPr algn="l">
              <a:buNone/>
              <a:defRPr sz="1650" b="0">
                <a:solidFill>
                  <a:srgbClr val="86552E"/>
                </a:solidFill>
                <a:latin typeface="Nimbus Sans"/>
                <a:ea typeface="Nimbus Sans"/>
                <a:cs typeface="Nimbus Sans"/>
              </a:defRPr>
            </a:lvl4pPr>
            <a:lvl5pPr algn="l">
              <a:buNone/>
              <a:defRPr sz="1650" b="0">
                <a:solidFill>
                  <a:srgbClr val="86552E"/>
                </a:solidFill>
                <a:latin typeface="Nimbus Sans"/>
                <a:ea typeface="Nimbus Sans"/>
                <a:cs typeface="Nimbus Sans"/>
              </a:defRPr>
            </a:lvl5pPr>
            <a:lvl6pPr algn="l">
              <a:buNone/>
              <a:defRPr sz="1650" b="0">
                <a:solidFill>
                  <a:srgbClr val="86552E"/>
                </a:solidFill>
                <a:latin typeface="Nimbus Sans"/>
                <a:ea typeface="Nimbus Sans"/>
                <a:cs typeface="Nimbus Sans"/>
              </a:defRPr>
            </a:lvl6pPr>
            <a:lvl7pPr algn="l">
              <a:buNone/>
              <a:defRPr sz="1650" b="0">
                <a:solidFill>
                  <a:srgbClr val="86552E"/>
                </a:solidFill>
                <a:latin typeface="Nimbus Sans"/>
                <a:ea typeface="Nimbus Sans"/>
                <a:cs typeface="Nimbus Sans"/>
              </a:defRPr>
            </a:lvl7pPr>
            <a:lvl8pPr algn="l">
              <a:buNone/>
              <a:defRPr sz="1650" b="0">
                <a:solidFill>
                  <a:srgbClr val="86552E"/>
                </a:solidFill>
                <a:latin typeface="Nimbus Sans"/>
                <a:ea typeface="Nimbus Sans"/>
                <a:cs typeface="Nimbus Sans"/>
              </a:defRPr>
            </a:lvl8pPr>
            <a:lvl9pPr algn="l">
              <a:buNone/>
              <a:defRPr sz="1650" b="0">
                <a:solidFill>
                  <a:srgbClr val="86552E"/>
                </a:solidFill>
                <a:latin typeface="Nimbus Sans"/>
                <a:ea typeface="Nimbus Sans"/>
                <a:cs typeface="Nimbus Sans"/>
              </a:defRPr>
            </a:lvl9pPr>
          </a:lstStyle>
          <a:p>
            <a:pPr algn="l">
              <a:buNone/>
              <a:defRPr sz="1650" b="0">
                <a:solidFill>
                  <a:srgbClr val="86552E"/>
                </a:solidFill>
                <a:latin typeface="Nimbus Sans"/>
                <a:ea typeface="Nimbus Sans"/>
                <a:cs typeface="Nimbus Sans"/>
              </a:defRPr>
            </a:pPr>
            <a:r>
              <a:rPr sz="1650" b="0">
                <a:solidFill>
                  <a:srgbClr val="86552E"/>
                </a:solidFill>
                <a:latin typeface="Nimbus Sans"/>
                <a:ea typeface="Nimbus Sans"/>
                <a:cs typeface="Nimbus Sans"/>
              </a:rPr>
              <a:t>*Analytical interpretation. The study does not measure the size of adaptation costs.</a:t>
            </a:r>
            <a:endParaRPr sz="1650" b="0">
              <a:solidFill>
                <a:srgbClr val="86552E"/>
              </a:solidFill>
              <a:latin typeface="Nimbus Sans"/>
              <a:ea typeface="Nimbus Sans"/>
              <a:cs typeface="Nimbus Sans"/>
            </a:endParaRPr>
          </a:p>
        </p:txBody>
      </p:sp>
      <p:sp>
        <p:nvSpPr>
          <p:cNvPr id="8" name="merged-text-135"/>
          <p:cNvSpPr>
            <a14:cpLocks xmlns:a14="http://schemas.microsoft.com/office/drawing/2010/main" noGrp="1"/>
          </p:cNvSpPr>
          <p:nvPr/>
        </p:nvSpPr>
        <p:spPr>
          <a:xfrm>
            <a:off x="1428750" y="352425"/>
            <a:ext cx="9810750" cy="247650"/>
          </a:xfrm>
          <a:prstGeom prst="rect">
            <a:avLst/>
          </a:prstGeom>
          <a:noFill/>
          <a:ln w="0">
            <a:noFill/>
            <a:prstDash val="solid"/>
          </a:ln>
        </p:spPr>
        <p:txBody>
          <a:bodyPr lIns="0" tIns="0" rIns="0" bIns="0"/>
          <a:lstStyle>
            <a:defPPr>
              <a:defRPr sz="1200" b="1">
                <a:solidFill>
                  <a:srgbClr val="626B64"/>
                </a:solidFill>
                <a:latin typeface="Nimbus Sans"/>
                <a:ea typeface="Nimbus Sans"/>
                <a:cs typeface="Nimbus Sans"/>
              </a:defRPr>
            </a:defPPr>
            <a:lvl1pPr>
              <a:defRPr sz="1200" b="1">
                <a:solidFill>
                  <a:srgbClr val="626B64"/>
                </a:solidFill>
                <a:latin typeface="Nimbus Sans"/>
                <a:ea typeface="Nimbus Sans"/>
                <a:cs typeface="Nimbus Sans"/>
              </a:defRPr>
            </a:lvl1pPr>
            <a:lvl2pPr>
              <a:defRPr sz="1200" b="1">
                <a:solidFill>
                  <a:srgbClr val="626B64"/>
                </a:solidFill>
                <a:latin typeface="Nimbus Sans"/>
                <a:ea typeface="Nimbus Sans"/>
                <a:cs typeface="Nimbus Sans"/>
              </a:defRPr>
            </a:lvl2pPr>
            <a:lvl3pPr>
              <a:defRPr sz="1200" b="1">
                <a:solidFill>
                  <a:srgbClr val="626B64"/>
                </a:solidFill>
                <a:latin typeface="Nimbus Sans"/>
                <a:ea typeface="Nimbus Sans"/>
                <a:cs typeface="Nimbus Sans"/>
              </a:defRPr>
            </a:lvl3pPr>
            <a:lvl4pPr>
              <a:defRPr sz="1200" b="1">
                <a:solidFill>
                  <a:srgbClr val="626B64"/>
                </a:solidFill>
                <a:latin typeface="Nimbus Sans"/>
                <a:ea typeface="Nimbus Sans"/>
                <a:cs typeface="Nimbus Sans"/>
              </a:defRPr>
            </a:lvl4pPr>
            <a:lvl5pPr>
              <a:defRPr sz="1200" b="1">
                <a:solidFill>
                  <a:srgbClr val="626B64"/>
                </a:solidFill>
                <a:latin typeface="Nimbus Sans"/>
                <a:ea typeface="Nimbus Sans"/>
                <a:cs typeface="Nimbus Sans"/>
              </a:defRPr>
            </a:lvl5pPr>
            <a:lvl6pPr>
              <a:defRPr sz="1200" b="1">
                <a:solidFill>
                  <a:srgbClr val="626B64"/>
                </a:solidFill>
                <a:latin typeface="Nimbus Sans"/>
                <a:ea typeface="Nimbus Sans"/>
                <a:cs typeface="Nimbus Sans"/>
              </a:defRPr>
            </a:lvl6pPr>
            <a:lvl7pPr>
              <a:defRPr sz="1200" b="1">
                <a:solidFill>
                  <a:srgbClr val="626B64"/>
                </a:solidFill>
                <a:latin typeface="Nimbus Sans"/>
                <a:ea typeface="Nimbus Sans"/>
                <a:cs typeface="Nimbus Sans"/>
              </a:defRPr>
            </a:lvl7pPr>
            <a:lvl8pPr>
              <a:defRPr sz="1200" b="1">
                <a:solidFill>
                  <a:srgbClr val="626B64"/>
                </a:solidFill>
                <a:latin typeface="Nimbus Sans"/>
                <a:ea typeface="Nimbus Sans"/>
                <a:cs typeface="Nimbus Sans"/>
              </a:defRPr>
            </a:lvl8pPr>
            <a:lvl9pPr>
              <a:defRPr sz="1200" b="1">
                <a:solidFill>
                  <a:srgbClr val="626B64"/>
                </a:solidFill>
                <a:latin typeface="Nimbus Sans"/>
                <a:ea typeface="Nimbus Sans"/>
                <a:cs typeface="Nimbus Sans"/>
              </a:defRPr>
            </a:lvl9pPr>
          </a:lstStyle>
          <a:p>
            <a:pPr>
              <a:defRPr sz="1200" b="1">
                <a:solidFill>
                  <a:srgbClr val="626B64"/>
                </a:solidFill>
                <a:latin typeface="Nimbus Sans"/>
                <a:ea typeface="Nimbus Sans"/>
                <a:cs typeface="Nimbus Sans"/>
              </a:defRPr>
            </a:pPr>
            <a:r>
              <a:rPr sz="1200" b="1">
                <a:solidFill>
                  <a:srgbClr val="626B64"/>
                </a:solidFill>
                <a:latin typeface="Nimbus Sans"/>
                <a:ea typeface="Nimbus Sans"/>
                <a:cs typeface="Nimbus Sans"/>
              </a:rPr>
              <a:t>03  RESULTS</a:t>
            </a:r>
            <a:endParaRPr sz="1200" b="1">
              <a:solidFill>
                <a:srgbClr val="626B64"/>
              </a:solidFill>
              <a:latin typeface="Nimbus Sans"/>
              <a:ea typeface="Nimbus Sans"/>
              <a:cs typeface="Nimbus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03631"/>
        </a:solidFill>
        <a:effectLst/>
      </p:bgPr>
    </p:bg>
    <p:spTree>
      <p:nvGrpSpPr>
        <p:cNvPr id="1" name=""/>
        <p:cNvGrpSpPr/>
        <p:nvPr/>
      </p:nvGrpSpPr>
      <p:grpSpPr/>
      <p:sp>
        <p:nvSpPr>
          <p:cNvPr id="18" name="layout-band-125"/>
          <p:cNvSpPr>
            <a14:cpLocks xmlns:a14="http://schemas.microsoft.com/office/drawing/2010/main" noGrp="1"/>
          </p:cNvSpPr>
          <p:nvPr/>
        </p:nvSpPr>
        <p:spPr>
          <a:xfrm>
            <a:off x="609600" y="447675"/>
            <a:ext cx="590550" cy="762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2" name="text-126"/>
          <p:cNvSpPr>
            <a14:cpLocks xmlns:a14="http://schemas.microsoft.com/office/drawing/2010/main" noGrp="1"/>
          </p:cNvSpPr>
          <p:nvPr/>
        </p:nvSpPr>
        <p:spPr>
          <a:xfrm>
            <a:off x="609600" y="781050"/>
            <a:ext cx="10972800" cy="676275"/>
          </a:xfrm>
          <a:prstGeom prst="rect">
            <a:avLst/>
          </a:prstGeom>
          <a:noFill/>
          <a:ln w="0">
            <a:noFill/>
            <a:prstDash val="solid"/>
          </a:ln>
        </p:spPr>
        <p:txBody>
          <a:bodyPr wrap="square" lIns="0" tIns="0" rIns="0" bIns="0" anchor="t">
            <a:noAutofit/>
          </a:bodyPr>
          <a:lstStyle>
            <a:defPPr algn="l">
              <a:defRPr sz="3450" b="0">
                <a:solidFill>
                  <a:srgbClr val="FFFFFF"/>
                </a:solidFill>
                <a:latin typeface="Nimbus Sans"/>
                <a:ea typeface="Nimbus Sans"/>
                <a:cs typeface="Nimbus Sans"/>
              </a:defRPr>
            </a:defPPr>
            <a:lvl1pPr algn="l">
              <a:buNone/>
              <a:defRPr sz="3450" b="0">
                <a:solidFill>
                  <a:srgbClr val="FFFFFF"/>
                </a:solidFill>
                <a:latin typeface="Nimbus Sans"/>
                <a:ea typeface="Nimbus Sans"/>
                <a:cs typeface="Nimbus Sans"/>
              </a:defRPr>
            </a:lvl1pPr>
            <a:lvl2pPr algn="l">
              <a:buNone/>
              <a:defRPr sz="3450" b="0">
                <a:solidFill>
                  <a:srgbClr val="FFFFFF"/>
                </a:solidFill>
                <a:latin typeface="Nimbus Sans"/>
                <a:ea typeface="Nimbus Sans"/>
                <a:cs typeface="Nimbus Sans"/>
              </a:defRPr>
            </a:lvl2pPr>
            <a:lvl3pPr algn="l">
              <a:buNone/>
              <a:defRPr sz="3450" b="0">
                <a:solidFill>
                  <a:srgbClr val="FFFFFF"/>
                </a:solidFill>
                <a:latin typeface="Nimbus Sans"/>
                <a:ea typeface="Nimbus Sans"/>
                <a:cs typeface="Nimbus Sans"/>
              </a:defRPr>
            </a:lvl3pPr>
            <a:lvl4pPr algn="l">
              <a:buNone/>
              <a:defRPr sz="3450" b="0">
                <a:solidFill>
                  <a:srgbClr val="FFFFFF"/>
                </a:solidFill>
                <a:latin typeface="Nimbus Sans"/>
                <a:ea typeface="Nimbus Sans"/>
                <a:cs typeface="Nimbus Sans"/>
              </a:defRPr>
            </a:lvl4pPr>
            <a:lvl5pPr algn="l">
              <a:buNone/>
              <a:defRPr sz="3450" b="0">
                <a:solidFill>
                  <a:srgbClr val="FFFFFF"/>
                </a:solidFill>
                <a:latin typeface="Nimbus Sans"/>
                <a:ea typeface="Nimbus Sans"/>
                <a:cs typeface="Nimbus Sans"/>
              </a:defRPr>
            </a:lvl5pPr>
            <a:lvl6pPr algn="l">
              <a:buNone/>
              <a:defRPr sz="3450" b="0">
                <a:solidFill>
                  <a:srgbClr val="FFFFFF"/>
                </a:solidFill>
                <a:latin typeface="Nimbus Sans"/>
                <a:ea typeface="Nimbus Sans"/>
                <a:cs typeface="Nimbus Sans"/>
              </a:defRPr>
            </a:lvl6pPr>
            <a:lvl7pPr algn="l">
              <a:buNone/>
              <a:defRPr sz="3450" b="0">
                <a:solidFill>
                  <a:srgbClr val="FFFFFF"/>
                </a:solidFill>
                <a:latin typeface="Nimbus Sans"/>
                <a:ea typeface="Nimbus Sans"/>
                <a:cs typeface="Nimbus Sans"/>
              </a:defRPr>
            </a:lvl7pPr>
            <a:lvl8pPr algn="l">
              <a:buNone/>
              <a:defRPr sz="3450" b="0">
                <a:solidFill>
                  <a:srgbClr val="FFFFFF"/>
                </a:solidFill>
                <a:latin typeface="Nimbus Sans"/>
                <a:ea typeface="Nimbus Sans"/>
                <a:cs typeface="Nimbus Sans"/>
              </a:defRPr>
            </a:lvl8pPr>
            <a:lvl9pPr algn="l">
              <a:buNone/>
              <a:defRPr sz="3450" b="0">
                <a:solidFill>
                  <a:srgbClr val="FFFFFF"/>
                </a:solidFill>
                <a:latin typeface="Nimbus Sans"/>
                <a:ea typeface="Nimbus Sans"/>
                <a:cs typeface="Nimbus Sans"/>
              </a:defRPr>
            </a:lvl9pPr>
          </a:lstStyle>
          <a:p>
            <a:pPr algn="l">
              <a:buNone/>
              <a:defRPr sz="3450" b="0">
                <a:solidFill>
                  <a:srgbClr val="FFFFFF"/>
                </a:solidFill>
                <a:latin typeface="Nimbus Sans"/>
                <a:ea typeface="Nimbus Sans"/>
                <a:cs typeface="Nimbus Sans"/>
              </a:defRPr>
            </a:pPr>
            <a:r>
              <a:rPr sz="3450" b="0">
                <a:solidFill>
                  <a:srgbClr val="FFFFFF"/>
                </a:solidFill>
                <a:latin typeface="Nimbus Sans"/>
                <a:ea typeface="Nimbus Sans"/>
                <a:cs typeface="Nimbus Sans"/>
              </a:rPr>
              <a:t>Core findings</a:t>
            </a:r>
            <a:endParaRPr sz="3450" b="0">
              <a:solidFill>
                <a:srgbClr val="FFFFFF"/>
              </a:solidFill>
              <a:latin typeface="Nimbus Sans"/>
              <a:ea typeface="Nimbus Sans"/>
              <a:cs typeface="Nimbus Sans"/>
            </a:endParaRPr>
          </a:p>
        </p:txBody>
      </p:sp>
      <p:sp>
        <p:nvSpPr>
          <p:cNvPr id="4" name="text-128"/>
          <p:cNvSpPr>
            <a14:cpLocks xmlns:a14="http://schemas.microsoft.com/office/drawing/2010/main" noGrp="1"/>
          </p:cNvSpPr>
          <p:nvPr/>
        </p:nvSpPr>
        <p:spPr>
          <a:xfrm>
            <a:off x="11029950" y="6419850"/>
            <a:ext cx="552450" cy="247650"/>
          </a:xfrm>
          <a:prstGeom prst="rect">
            <a:avLst/>
          </a:prstGeom>
          <a:noFill/>
          <a:ln w="0">
            <a:noFill/>
            <a:prstDash val="solid"/>
          </a:ln>
        </p:spPr>
        <p:txBody>
          <a:bodyPr wrap="square" lIns="0" tIns="0" rIns="0" bIns="0" anchor="t">
            <a:noAutofit/>
          </a:bodyPr>
          <a:lstStyle>
            <a:defPPr algn="r">
              <a:defRPr sz="1350" b="0">
                <a:solidFill>
                  <a:srgbClr val="D8DFD8"/>
                </a:solidFill>
                <a:latin typeface="Nimbus Sans"/>
                <a:ea typeface="Nimbus Sans"/>
                <a:cs typeface="Nimbus Sans"/>
              </a:defRPr>
            </a:defPPr>
            <a:lvl1pPr algn="r">
              <a:buNone/>
              <a:defRPr sz="1350" b="0">
                <a:solidFill>
                  <a:srgbClr val="D8DFD8"/>
                </a:solidFill>
                <a:latin typeface="Nimbus Sans"/>
                <a:ea typeface="Nimbus Sans"/>
                <a:cs typeface="Nimbus Sans"/>
              </a:defRPr>
            </a:lvl1pPr>
            <a:lvl2pPr algn="r">
              <a:buNone/>
              <a:defRPr sz="1350" b="0">
                <a:solidFill>
                  <a:srgbClr val="D8DFD8"/>
                </a:solidFill>
                <a:latin typeface="Nimbus Sans"/>
                <a:ea typeface="Nimbus Sans"/>
                <a:cs typeface="Nimbus Sans"/>
              </a:defRPr>
            </a:lvl2pPr>
            <a:lvl3pPr algn="r">
              <a:buNone/>
              <a:defRPr sz="1350" b="0">
                <a:solidFill>
                  <a:srgbClr val="D8DFD8"/>
                </a:solidFill>
                <a:latin typeface="Nimbus Sans"/>
                <a:ea typeface="Nimbus Sans"/>
                <a:cs typeface="Nimbus Sans"/>
              </a:defRPr>
            </a:lvl3pPr>
            <a:lvl4pPr algn="r">
              <a:buNone/>
              <a:defRPr sz="1350" b="0">
                <a:solidFill>
                  <a:srgbClr val="D8DFD8"/>
                </a:solidFill>
                <a:latin typeface="Nimbus Sans"/>
                <a:ea typeface="Nimbus Sans"/>
                <a:cs typeface="Nimbus Sans"/>
              </a:defRPr>
            </a:lvl4pPr>
            <a:lvl5pPr algn="r">
              <a:buNone/>
              <a:defRPr sz="1350" b="0">
                <a:solidFill>
                  <a:srgbClr val="D8DFD8"/>
                </a:solidFill>
                <a:latin typeface="Nimbus Sans"/>
                <a:ea typeface="Nimbus Sans"/>
                <a:cs typeface="Nimbus Sans"/>
              </a:defRPr>
            </a:lvl5pPr>
            <a:lvl6pPr algn="r">
              <a:buNone/>
              <a:defRPr sz="1350" b="0">
                <a:solidFill>
                  <a:srgbClr val="D8DFD8"/>
                </a:solidFill>
                <a:latin typeface="Nimbus Sans"/>
                <a:ea typeface="Nimbus Sans"/>
                <a:cs typeface="Nimbus Sans"/>
              </a:defRPr>
            </a:lvl6pPr>
            <a:lvl7pPr algn="r">
              <a:buNone/>
              <a:defRPr sz="1350" b="0">
                <a:solidFill>
                  <a:srgbClr val="D8DFD8"/>
                </a:solidFill>
                <a:latin typeface="Nimbus Sans"/>
                <a:ea typeface="Nimbus Sans"/>
                <a:cs typeface="Nimbus Sans"/>
              </a:defRPr>
            </a:lvl7pPr>
            <a:lvl8pPr algn="r">
              <a:buNone/>
              <a:defRPr sz="1350" b="0">
                <a:solidFill>
                  <a:srgbClr val="D8DFD8"/>
                </a:solidFill>
                <a:latin typeface="Nimbus Sans"/>
                <a:ea typeface="Nimbus Sans"/>
                <a:cs typeface="Nimbus Sans"/>
              </a:defRPr>
            </a:lvl8pPr>
            <a:lvl9pPr algn="r">
              <a:buNone/>
              <a:defRPr sz="1350" b="0">
                <a:solidFill>
                  <a:srgbClr val="D8DFD8"/>
                </a:solidFill>
                <a:latin typeface="Nimbus Sans"/>
                <a:ea typeface="Nimbus Sans"/>
                <a:cs typeface="Nimbus Sans"/>
              </a:defRPr>
            </a:lvl9pPr>
          </a:lstStyle>
          <a:p>
            <a:pPr algn="r">
              <a:buNone/>
              <a:defRPr sz="1350" b="0">
                <a:solidFill>
                  <a:srgbClr val="D8DFD8"/>
                </a:solidFill>
                <a:latin typeface="Nimbus Sans"/>
                <a:ea typeface="Nimbus Sans"/>
                <a:cs typeface="Nimbus Sans"/>
              </a:defRPr>
            </a:pPr>
            <a:r>
              <a:rPr sz="1350" b="0">
                <a:solidFill>
                  <a:srgbClr val="D8DFD8"/>
                </a:solidFill>
                <a:latin typeface="Nimbus Sans"/>
                <a:ea typeface="Nimbus Sans"/>
                <a:cs typeface="Nimbus Sans"/>
              </a:rPr>
              <a:t>09</a:t>
            </a:r>
            <a:endParaRPr sz="1350" b="0">
              <a:solidFill>
                <a:srgbClr val="D8DFD8"/>
              </a:solidFill>
              <a:latin typeface="Nimbus Sans"/>
              <a:ea typeface="Nimbus Sans"/>
              <a:cs typeface="Nimbus Sans"/>
            </a:endParaRPr>
          </a:p>
        </p:txBody>
      </p:sp>
      <p:sp>
        <p:nvSpPr>
          <p:cNvPr id="5" name="text-129"/>
          <p:cNvSpPr>
            <a14:cpLocks xmlns:a14="http://schemas.microsoft.com/office/drawing/2010/main" noGrp="1"/>
          </p:cNvSpPr>
          <p:nvPr/>
        </p:nvSpPr>
        <p:spPr>
          <a:xfrm>
            <a:off x="609600" y="1762125"/>
            <a:ext cx="723900" cy="685800"/>
          </a:xfrm>
          <a:prstGeom prst="rect">
            <a:avLst/>
          </a:prstGeom>
          <a:noFill/>
          <a:ln w="0">
            <a:noFill/>
            <a:prstDash val="solid"/>
          </a:ln>
        </p:spPr>
        <p:txBody>
          <a:bodyPr wrap="square" lIns="0" tIns="0" rIns="0" bIns="0" anchor="t">
            <a:noAutofit/>
          </a:bodyPr>
          <a:lstStyle>
            <a:defPPr algn="l">
              <a:defRPr sz="4050" b="0">
                <a:solidFill>
                  <a:srgbClr val="F4D434"/>
                </a:solidFill>
                <a:latin typeface="Nimbus Sans"/>
                <a:ea typeface="Nimbus Sans"/>
                <a:cs typeface="Nimbus Sans"/>
              </a:defRPr>
            </a:defPPr>
            <a:lvl1pPr algn="l">
              <a:buNone/>
              <a:defRPr sz="4050" b="0">
                <a:solidFill>
                  <a:srgbClr val="F4D434"/>
                </a:solidFill>
                <a:latin typeface="Nimbus Sans"/>
                <a:ea typeface="Nimbus Sans"/>
                <a:cs typeface="Nimbus Sans"/>
              </a:defRPr>
            </a:lvl1pPr>
            <a:lvl2pPr algn="l">
              <a:buNone/>
              <a:defRPr sz="4050" b="0">
                <a:solidFill>
                  <a:srgbClr val="F4D434"/>
                </a:solidFill>
                <a:latin typeface="Nimbus Sans"/>
                <a:ea typeface="Nimbus Sans"/>
                <a:cs typeface="Nimbus Sans"/>
              </a:defRPr>
            </a:lvl2pPr>
            <a:lvl3pPr algn="l">
              <a:buNone/>
              <a:defRPr sz="4050" b="0">
                <a:solidFill>
                  <a:srgbClr val="F4D434"/>
                </a:solidFill>
                <a:latin typeface="Nimbus Sans"/>
                <a:ea typeface="Nimbus Sans"/>
                <a:cs typeface="Nimbus Sans"/>
              </a:defRPr>
            </a:lvl3pPr>
            <a:lvl4pPr algn="l">
              <a:buNone/>
              <a:defRPr sz="4050" b="0">
                <a:solidFill>
                  <a:srgbClr val="F4D434"/>
                </a:solidFill>
                <a:latin typeface="Nimbus Sans"/>
                <a:ea typeface="Nimbus Sans"/>
                <a:cs typeface="Nimbus Sans"/>
              </a:defRPr>
            </a:lvl4pPr>
            <a:lvl5pPr algn="l">
              <a:buNone/>
              <a:defRPr sz="4050" b="0">
                <a:solidFill>
                  <a:srgbClr val="F4D434"/>
                </a:solidFill>
                <a:latin typeface="Nimbus Sans"/>
                <a:ea typeface="Nimbus Sans"/>
                <a:cs typeface="Nimbus Sans"/>
              </a:defRPr>
            </a:lvl5pPr>
            <a:lvl6pPr algn="l">
              <a:buNone/>
              <a:defRPr sz="4050" b="0">
                <a:solidFill>
                  <a:srgbClr val="F4D434"/>
                </a:solidFill>
                <a:latin typeface="Nimbus Sans"/>
                <a:ea typeface="Nimbus Sans"/>
                <a:cs typeface="Nimbus Sans"/>
              </a:defRPr>
            </a:lvl6pPr>
            <a:lvl7pPr algn="l">
              <a:buNone/>
              <a:defRPr sz="4050" b="0">
                <a:solidFill>
                  <a:srgbClr val="F4D434"/>
                </a:solidFill>
                <a:latin typeface="Nimbus Sans"/>
                <a:ea typeface="Nimbus Sans"/>
                <a:cs typeface="Nimbus Sans"/>
              </a:defRPr>
            </a:lvl7pPr>
            <a:lvl8pPr algn="l">
              <a:buNone/>
              <a:defRPr sz="4050" b="0">
                <a:solidFill>
                  <a:srgbClr val="F4D434"/>
                </a:solidFill>
                <a:latin typeface="Nimbus Sans"/>
                <a:ea typeface="Nimbus Sans"/>
                <a:cs typeface="Nimbus Sans"/>
              </a:defRPr>
            </a:lvl8pPr>
            <a:lvl9pPr algn="l">
              <a:buNone/>
              <a:defRPr sz="4050" b="0">
                <a:solidFill>
                  <a:srgbClr val="F4D434"/>
                </a:solidFill>
                <a:latin typeface="Nimbus Sans"/>
                <a:ea typeface="Nimbus Sans"/>
                <a:cs typeface="Nimbus Sans"/>
              </a:defRPr>
            </a:lvl9pPr>
          </a:lstStyle>
          <a:p>
            <a:pPr algn="l">
              <a:buNone/>
              <a:defRPr sz="4050" b="0">
                <a:solidFill>
                  <a:srgbClr val="F4D434"/>
                </a:solidFill>
                <a:latin typeface="Nimbus Sans"/>
                <a:ea typeface="Nimbus Sans"/>
                <a:cs typeface="Nimbus Sans"/>
              </a:defRPr>
            </a:pPr>
            <a:r>
              <a:rPr sz="4050" b="0">
                <a:solidFill>
                  <a:srgbClr val="F4D434"/>
                </a:solidFill>
                <a:latin typeface="Nimbus Sans"/>
                <a:ea typeface="Nimbus Sans"/>
                <a:cs typeface="Nimbus Sans"/>
              </a:rPr>
              <a:t>01</a:t>
            </a:r>
            <a:endParaRPr sz="4050" b="0">
              <a:solidFill>
                <a:srgbClr val="F4D434"/>
              </a:solidFill>
              <a:latin typeface="Nimbus Sans"/>
              <a:ea typeface="Nimbus Sans"/>
              <a:cs typeface="Nimbus Sans"/>
            </a:endParaRPr>
          </a:p>
        </p:txBody>
      </p:sp>
      <p:sp>
        <p:nvSpPr>
          <p:cNvPr id="6" name="layout-band-130"/>
          <p:cNvSpPr>
            <a14:cpLocks xmlns:a14="http://schemas.microsoft.com/office/drawing/2010/main" noGrp="1"/>
          </p:cNvSpPr>
          <p:nvPr/>
        </p:nvSpPr>
        <p:spPr>
          <a:xfrm>
            <a:off x="1600200" y="1781175"/>
            <a:ext cx="76200" cy="7620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7" name="text-131"/>
          <p:cNvSpPr>
            <a14:cpLocks xmlns:a14="http://schemas.microsoft.com/office/drawing/2010/main" noGrp="1"/>
          </p:cNvSpPr>
          <p:nvPr/>
        </p:nvSpPr>
        <p:spPr>
          <a:xfrm>
            <a:off x="1933575" y="1781175"/>
            <a:ext cx="9648825" cy="419100"/>
          </a:xfrm>
          <a:prstGeom prst="rect">
            <a:avLst/>
          </a:prstGeom>
          <a:noFill/>
          <a:ln w="0">
            <a:noFill/>
            <a:prstDash val="solid"/>
          </a:ln>
        </p:spPr>
        <p:txBody>
          <a:bodyPr wrap="square" lIns="0" tIns="0" rIns="0" bIns="0" anchor="t">
            <a:noAutofit/>
          </a:bodyPr>
          <a:lstStyle>
            <a:defPPr algn="l">
              <a:defRPr sz="2325" b="1">
                <a:solidFill>
                  <a:srgbClr val="FFFFFF"/>
                </a:solidFill>
                <a:latin typeface="Nimbus Sans"/>
                <a:ea typeface="Nimbus Sans"/>
                <a:cs typeface="Nimbus Sans"/>
              </a:defRPr>
            </a:defPPr>
            <a:lvl1pPr algn="l">
              <a:buNone/>
              <a:defRPr sz="2325" b="1">
                <a:solidFill>
                  <a:srgbClr val="FFFFFF"/>
                </a:solidFill>
                <a:latin typeface="Nimbus Sans"/>
                <a:ea typeface="Nimbus Sans"/>
                <a:cs typeface="Nimbus Sans"/>
              </a:defRPr>
            </a:lvl1pPr>
            <a:lvl2pPr algn="l">
              <a:buNone/>
              <a:defRPr sz="2325" b="1">
                <a:solidFill>
                  <a:srgbClr val="FFFFFF"/>
                </a:solidFill>
                <a:latin typeface="Nimbus Sans"/>
                <a:ea typeface="Nimbus Sans"/>
                <a:cs typeface="Nimbus Sans"/>
              </a:defRPr>
            </a:lvl2pPr>
            <a:lvl3pPr algn="l">
              <a:buNone/>
              <a:defRPr sz="2325" b="1">
                <a:solidFill>
                  <a:srgbClr val="FFFFFF"/>
                </a:solidFill>
                <a:latin typeface="Nimbus Sans"/>
                <a:ea typeface="Nimbus Sans"/>
                <a:cs typeface="Nimbus Sans"/>
              </a:defRPr>
            </a:lvl3pPr>
            <a:lvl4pPr algn="l">
              <a:buNone/>
              <a:defRPr sz="2325" b="1">
                <a:solidFill>
                  <a:srgbClr val="FFFFFF"/>
                </a:solidFill>
                <a:latin typeface="Nimbus Sans"/>
                <a:ea typeface="Nimbus Sans"/>
                <a:cs typeface="Nimbus Sans"/>
              </a:defRPr>
            </a:lvl4pPr>
            <a:lvl5pPr algn="l">
              <a:buNone/>
              <a:defRPr sz="2325" b="1">
                <a:solidFill>
                  <a:srgbClr val="FFFFFF"/>
                </a:solidFill>
                <a:latin typeface="Nimbus Sans"/>
                <a:ea typeface="Nimbus Sans"/>
                <a:cs typeface="Nimbus Sans"/>
              </a:defRPr>
            </a:lvl5pPr>
            <a:lvl6pPr algn="l">
              <a:buNone/>
              <a:defRPr sz="2325" b="1">
                <a:solidFill>
                  <a:srgbClr val="FFFFFF"/>
                </a:solidFill>
                <a:latin typeface="Nimbus Sans"/>
                <a:ea typeface="Nimbus Sans"/>
                <a:cs typeface="Nimbus Sans"/>
              </a:defRPr>
            </a:lvl6pPr>
            <a:lvl7pPr algn="l">
              <a:buNone/>
              <a:defRPr sz="2325" b="1">
                <a:solidFill>
                  <a:srgbClr val="FFFFFF"/>
                </a:solidFill>
                <a:latin typeface="Nimbus Sans"/>
                <a:ea typeface="Nimbus Sans"/>
                <a:cs typeface="Nimbus Sans"/>
              </a:defRPr>
            </a:lvl7pPr>
            <a:lvl8pPr algn="l">
              <a:buNone/>
              <a:defRPr sz="2325" b="1">
                <a:solidFill>
                  <a:srgbClr val="FFFFFF"/>
                </a:solidFill>
                <a:latin typeface="Nimbus Sans"/>
                <a:ea typeface="Nimbus Sans"/>
                <a:cs typeface="Nimbus Sans"/>
              </a:defRPr>
            </a:lvl8pPr>
            <a:lvl9pPr algn="l">
              <a:buNone/>
              <a:defRPr sz="2325" b="1">
                <a:solidFill>
                  <a:srgbClr val="FFFFFF"/>
                </a:solidFill>
                <a:latin typeface="Nimbus Sans"/>
                <a:ea typeface="Nimbus Sans"/>
                <a:cs typeface="Nimbus Sans"/>
              </a:defRPr>
            </a:lvl9pPr>
          </a:lstStyle>
          <a:p>
            <a:pPr algn="l">
              <a:buNone/>
              <a:defRPr sz="2325" b="1">
                <a:solidFill>
                  <a:srgbClr val="FFFFFF"/>
                </a:solidFill>
                <a:latin typeface="Nimbus Sans"/>
                <a:ea typeface="Nimbus Sans"/>
                <a:cs typeface="Nimbus Sans"/>
              </a:defRPr>
            </a:pPr>
            <a:r>
              <a:rPr sz="2325" b="1">
                <a:solidFill>
                  <a:srgbClr val="FFFFFF"/>
                </a:solidFill>
                <a:latin typeface="Nimbus Sans"/>
                <a:ea typeface="Nimbus Sans"/>
                <a:cs typeface="Nimbus Sans"/>
              </a:rPr>
              <a:t>AI changes its functional position</a:t>
            </a:r>
            <a:endParaRPr sz="2325" b="1">
              <a:solidFill>
                <a:srgbClr val="FFFFFF"/>
              </a:solidFill>
              <a:latin typeface="Nimbus Sans"/>
              <a:ea typeface="Nimbus Sans"/>
              <a:cs typeface="Nimbus Sans"/>
            </a:endParaRPr>
          </a:p>
        </p:txBody>
      </p:sp>
      <p:sp>
        <p:nvSpPr>
          <p:cNvPr id="8" name="text-132"/>
          <p:cNvSpPr>
            <a14:cpLocks xmlns:a14="http://schemas.microsoft.com/office/drawing/2010/main" noGrp="1"/>
          </p:cNvSpPr>
          <p:nvPr/>
        </p:nvSpPr>
        <p:spPr>
          <a:xfrm>
            <a:off x="1933575" y="2286000"/>
            <a:ext cx="9648825" cy="552450"/>
          </a:xfrm>
          <a:prstGeom prst="rect">
            <a:avLst/>
          </a:prstGeom>
          <a:noFill/>
          <a:ln w="0">
            <a:noFill/>
            <a:prstDash val="solid"/>
          </a:ln>
        </p:spPr>
        <p:txBody>
          <a:bodyPr wrap="square" lIns="0" tIns="0" rIns="0" bIns="0" anchor="t">
            <a:noAutofit/>
          </a:bodyPr>
          <a:lstStyle>
            <a:defPPr algn="l">
              <a:defRPr sz="1950" b="0">
                <a:solidFill>
                  <a:srgbClr val="D8DFD8"/>
                </a:solidFill>
                <a:latin typeface="Nimbus Sans"/>
                <a:ea typeface="Nimbus Sans"/>
                <a:cs typeface="Nimbus Sans"/>
              </a:defRPr>
            </a:defPPr>
            <a:lvl1pPr algn="l">
              <a:buNone/>
              <a:defRPr sz="1950" b="0">
                <a:solidFill>
                  <a:srgbClr val="D8DFD8"/>
                </a:solidFill>
                <a:latin typeface="Nimbus Sans"/>
                <a:ea typeface="Nimbus Sans"/>
                <a:cs typeface="Nimbus Sans"/>
              </a:defRPr>
            </a:lvl1pPr>
            <a:lvl2pPr algn="l">
              <a:buNone/>
              <a:defRPr sz="1950" b="0">
                <a:solidFill>
                  <a:srgbClr val="D8DFD8"/>
                </a:solidFill>
                <a:latin typeface="Nimbus Sans"/>
                <a:ea typeface="Nimbus Sans"/>
                <a:cs typeface="Nimbus Sans"/>
              </a:defRPr>
            </a:lvl2pPr>
            <a:lvl3pPr algn="l">
              <a:buNone/>
              <a:defRPr sz="1950" b="0">
                <a:solidFill>
                  <a:srgbClr val="D8DFD8"/>
                </a:solidFill>
                <a:latin typeface="Nimbus Sans"/>
                <a:ea typeface="Nimbus Sans"/>
                <a:cs typeface="Nimbus Sans"/>
              </a:defRPr>
            </a:lvl3pPr>
            <a:lvl4pPr algn="l">
              <a:buNone/>
              <a:defRPr sz="1950" b="0">
                <a:solidFill>
                  <a:srgbClr val="D8DFD8"/>
                </a:solidFill>
                <a:latin typeface="Nimbus Sans"/>
                <a:ea typeface="Nimbus Sans"/>
                <a:cs typeface="Nimbus Sans"/>
              </a:defRPr>
            </a:lvl4pPr>
            <a:lvl5pPr algn="l">
              <a:buNone/>
              <a:defRPr sz="1950" b="0">
                <a:solidFill>
                  <a:srgbClr val="D8DFD8"/>
                </a:solidFill>
                <a:latin typeface="Nimbus Sans"/>
                <a:ea typeface="Nimbus Sans"/>
                <a:cs typeface="Nimbus Sans"/>
              </a:defRPr>
            </a:lvl5pPr>
            <a:lvl6pPr algn="l">
              <a:buNone/>
              <a:defRPr sz="1950" b="0">
                <a:solidFill>
                  <a:srgbClr val="D8DFD8"/>
                </a:solidFill>
                <a:latin typeface="Nimbus Sans"/>
                <a:ea typeface="Nimbus Sans"/>
                <a:cs typeface="Nimbus Sans"/>
              </a:defRPr>
            </a:lvl6pPr>
            <a:lvl7pPr algn="l">
              <a:buNone/>
              <a:defRPr sz="1950" b="0">
                <a:solidFill>
                  <a:srgbClr val="D8DFD8"/>
                </a:solidFill>
                <a:latin typeface="Nimbus Sans"/>
                <a:ea typeface="Nimbus Sans"/>
                <a:cs typeface="Nimbus Sans"/>
              </a:defRPr>
            </a:lvl7pPr>
            <a:lvl8pPr algn="l">
              <a:buNone/>
              <a:defRPr sz="1950" b="0">
                <a:solidFill>
                  <a:srgbClr val="D8DFD8"/>
                </a:solidFill>
                <a:latin typeface="Nimbus Sans"/>
                <a:ea typeface="Nimbus Sans"/>
                <a:cs typeface="Nimbus Sans"/>
              </a:defRPr>
            </a:lvl8pPr>
            <a:lvl9pPr algn="l">
              <a:buNone/>
              <a:defRPr sz="1950" b="0">
                <a:solidFill>
                  <a:srgbClr val="D8DFD8"/>
                </a:solidFill>
                <a:latin typeface="Nimbus Sans"/>
                <a:ea typeface="Nimbus Sans"/>
                <a:cs typeface="Nimbus Sans"/>
              </a:defRPr>
            </a:lvl9pPr>
          </a:lstStyle>
          <a:p>
            <a:pPr algn="l">
              <a:buNone/>
              <a:defRPr sz="1950" b="0">
                <a:solidFill>
                  <a:srgbClr val="D8DFD8"/>
                </a:solidFill>
                <a:latin typeface="Nimbus Sans"/>
                <a:ea typeface="Nimbus Sans"/>
                <a:cs typeface="Nimbus Sans"/>
              </a:defRPr>
            </a:pPr>
            <a:r>
              <a:rPr sz="1950" b="0">
                <a:solidFill>
                  <a:srgbClr val="D8DFD8"/>
                </a:solidFill>
                <a:latin typeface="Nimbus Sans"/>
                <a:ea typeface="Nimbus Sans"/>
                <a:cs typeface="Nimbus Sans"/>
              </a:rPr>
              <a:t>Visual development expands into moving-image generation.</a:t>
            </a:r>
            <a:endParaRPr sz="1950" b="0">
              <a:solidFill>
                <a:srgbClr val="D8DFD8"/>
              </a:solidFill>
              <a:latin typeface="Nimbus Sans"/>
              <a:ea typeface="Nimbus Sans"/>
              <a:cs typeface="Nimbus Sans"/>
            </a:endParaRPr>
          </a:p>
        </p:txBody>
      </p:sp>
      <p:sp>
        <p:nvSpPr>
          <p:cNvPr id="9" name="text-133"/>
          <p:cNvSpPr>
            <a14:cpLocks xmlns:a14="http://schemas.microsoft.com/office/drawing/2010/main" noGrp="1"/>
          </p:cNvSpPr>
          <p:nvPr/>
        </p:nvSpPr>
        <p:spPr>
          <a:xfrm>
            <a:off x="609600" y="3133725"/>
            <a:ext cx="723900" cy="685800"/>
          </a:xfrm>
          <a:prstGeom prst="rect">
            <a:avLst/>
          </a:prstGeom>
          <a:noFill/>
          <a:ln w="0">
            <a:noFill/>
            <a:prstDash val="solid"/>
          </a:ln>
        </p:spPr>
        <p:txBody>
          <a:bodyPr wrap="square" lIns="0" tIns="0" rIns="0" bIns="0" anchor="t">
            <a:noAutofit/>
          </a:bodyPr>
          <a:lstStyle>
            <a:defPPr algn="l">
              <a:defRPr sz="4050" b="0">
                <a:solidFill>
                  <a:srgbClr val="F4D434"/>
                </a:solidFill>
                <a:latin typeface="Nimbus Sans"/>
                <a:ea typeface="Nimbus Sans"/>
                <a:cs typeface="Nimbus Sans"/>
              </a:defRPr>
            </a:defPPr>
            <a:lvl1pPr algn="l">
              <a:buNone/>
              <a:defRPr sz="4050" b="0">
                <a:solidFill>
                  <a:srgbClr val="F4D434"/>
                </a:solidFill>
                <a:latin typeface="Nimbus Sans"/>
                <a:ea typeface="Nimbus Sans"/>
                <a:cs typeface="Nimbus Sans"/>
              </a:defRPr>
            </a:lvl1pPr>
            <a:lvl2pPr algn="l">
              <a:buNone/>
              <a:defRPr sz="4050" b="0">
                <a:solidFill>
                  <a:srgbClr val="F4D434"/>
                </a:solidFill>
                <a:latin typeface="Nimbus Sans"/>
                <a:ea typeface="Nimbus Sans"/>
                <a:cs typeface="Nimbus Sans"/>
              </a:defRPr>
            </a:lvl2pPr>
            <a:lvl3pPr algn="l">
              <a:buNone/>
              <a:defRPr sz="4050" b="0">
                <a:solidFill>
                  <a:srgbClr val="F4D434"/>
                </a:solidFill>
                <a:latin typeface="Nimbus Sans"/>
                <a:ea typeface="Nimbus Sans"/>
                <a:cs typeface="Nimbus Sans"/>
              </a:defRPr>
            </a:lvl3pPr>
            <a:lvl4pPr algn="l">
              <a:buNone/>
              <a:defRPr sz="4050" b="0">
                <a:solidFill>
                  <a:srgbClr val="F4D434"/>
                </a:solidFill>
                <a:latin typeface="Nimbus Sans"/>
                <a:ea typeface="Nimbus Sans"/>
                <a:cs typeface="Nimbus Sans"/>
              </a:defRPr>
            </a:lvl4pPr>
            <a:lvl5pPr algn="l">
              <a:buNone/>
              <a:defRPr sz="4050" b="0">
                <a:solidFill>
                  <a:srgbClr val="F4D434"/>
                </a:solidFill>
                <a:latin typeface="Nimbus Sans"/>
                <a:ea typeface="Nimbus Sans"/>
                <a:cs typeface="Nimbus Sans"/>
              </a:defRPr>
            </a:lvl5pPr>
            <a:lvl6pPr algn="l">
              <a:buNone/>
              <a:defRPr sz="4050" b="0">
                <a:solidFill>
                  <a:srgbClr val="F4D434"/>
                </a:solidFill>
                <a:latin typeface="Nimbus Sans"/>
                <a:ea typeface="Nimbus Sans"/>
                <a:cs typeface="Nimbus Sans"/>
              </a:defRPr>
            </a:lvl6pPr>
            <a:lvl7pPr algn="l">
              <a:buNone/>
              <a:defRPr sz="4050" b="0">
                <a:solidFill>
                  <a:srgbClr val="F4D434"/>
                </a:solidFill>
                <a:latin typeface="Nimbus Sans"/>
                <a:ea typeface="Nimbus Sans"/>
                <a:cs typeface="Nimbus Sans"/>
              </a:defRPr>
            </a:lvl7pPr>
            <a:lvl8pPr algn="l">
              <a:buNone/>
              <a:defRPr sz="4050" b="0">
                <a:solidFill>
                  <a:srgbClr val="F4D434"/>
                </a:solidFill>
                <a:latin typeface="Nimbus Sans"/>
                <a:ea typeface="Nimbus Sans"/>
                <a:cs typeface="Nimbus Sans"/>
              </a:defRPr>
            </a:lvl8pPr>
            <a:lvl9pPr algn="l">
              <a:buNone/>
              <a:defRPr sz="4050" b="0">
                <a:solidFill>
                  <a:srgbClr val="F4D434"/>
                </a:solidFill>
                <a:latin typeface="Nimbus Sans"/>
                <a:ea typeface="Nimbus Sans"/>
                <a:cs typeface="Nimbus Sans"/>
              </a:defRPr>
            </a:lvl9pPr>
          </a:lstStyle>
          <a:p>
            <a:pPr algn="l">
              <a:buNone/>
              <a:defRPr sz="4050" b="0">
                <a:solidFill>
                  <a:srgbClr val="F4D434"/>
                </a:solidFill>
                <a:latin typeface="Nimbus Sans"/>
                <a:ea typeface="Nimbus Sans"/>
                <a:cs typeface="Nimbus Sans"/>
              </a:defRPr>
            </a:pPr>
            <a:r>
              <a:rPr sz="4050" b="0">
                <a:solidFill>
                  <a:srgbClr val="F4D434"/>
                </a:solidFill>
                <a:latin typeface="Nimbus Sans"/>
                <a:ea typeface="Nimbus Sans"/>
                <a:cs typeface="Nimbus Sans"/>
              </a:rPr>
              <a:t>02</a:t>
            </a:r>
            <a:endParaRPr sz="4050" b="0">
              <a:solidFill>
                <a:srgbClr val="F4D434"/>
              </a:solidFill>
              <a:latin typeface="Nimbus Sans"/>
              <a:ea typeface="Nimbus Sans"/>
              <a:cs typeface="Nimbus Sans"/>
            </a:endParaRPr>
          </a:p>
        </p:txBody>
      </p:sp>
      <p:sp>
        <p:nvSpPr>
          <p:cNvPr id="10" name="layout-band-134"/>
          <p:cNvSpPr>
            <a14:cpLocks xmlns:a14="http://schemas.microsoft.com/office/drawing/2010/main" noGrp="1"/>
          </p:cNvSpPr>
          <p:nvPr/>
        </p:nvSpPr>
        <p:spPr>
          <a:xfrm>
            <a:off x="1600200" y="3152775"/>
            <a:ext cx="76200" cy="7620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11" name="text-135"/>
          <p:cNvSpPr>
            <a14:cpLocks xmlns:a14="http://schemas.microsoft.com/office/drawing/2010/main" noGrp="1"/>
          </p:cNvSpPr>
          <p:nvPr/>
        </p:nvSpPr>
        <p:spPr>
          <a:xfrm>
            <a:off x="1933575" y="3152775"/>
            <a:ext cx="9648825" cy="419100"/>
          </a:xfrm>
          <a:prstGeom prst="rect">
            <a:avLst/>
          </a:prstGeom>
          <a:noFill/>
          <a:ln w="0">
            <a:noFill/>
            <a:prstDash val="solid"/>
          </a:ln>
        </p:spPr>
        <p:txBody>
          <a:bodyPr wrap="square" lIns="0" tIns="0" rIns="0" bIns="0" anchor="t">
            <a:noAutofit/>
          </a:bodyPr>
          <a:lstStyle>
            <a:defPPr algn="l">
              <a:defRPr sz="2325" b="1">
                <a:solidFill>
                  <a:srgbClr val="FFFFFF"/>
                </a:solidFill>
                <a:latin typeface="Nimbus Sans"/>
                <a:ea typeface="Nimbus Sans"/>
                <a:cs typeface="Nimbus Sans"/>
              </a:defRPr>
            </a:defPPr>
            <a:lvl1pPr algn="l">
              <a:buNone/>
              <a:defRPr sz="2325" b="1">
                <a:solidFill>
                  <a:srgbClr val="FFFFFF"/>
                </a:solidFill>
                <a:latin typeface="Nimbus Sans"/>
                <a:ea typeface="Nimbus Sans"/>
                <a:cs typeface="Nimbus Sans"/>
              </a:defRPr>
            </a:lvl1pPr>
            <a:lvl2pPr algn="l">
              <a:buNone/>
              <a:defRPr sz="2325" b="1">
                <a:solidFill>
                  <a:srgbClr val="FFFFFF"/>
                </a:solidFill>
                <a:latin typeface="Nimbus Sans"/>
                <a:ea typeface="Nimbus Sans"/>
                <a:cs typeface="Nimbus Sans"/>
              </a:defRPr>
            </a:lvl2pPr>
            <a:lvl3pPr algn="l">
              <a:buNone/>
              <a:defRPr sz="2325" b="1">
                <a:solidFill>
                  <a:srgbClr val="FFFFFF"/>
                </a:solidFill>
                <a:latin typeface="Nimbus Sans"/>
                <a:ea typeface="Nimbus Sans"/>
                <a:cs typeface="Nimbus Sans"/>
              </a:defRPr>
            </a:lvl3pPr>
            <a:lvl4pPr algn="l">
              <a:buNone/>
              <a:defRPr sz="2325" b="1">
                <a:solidFill>
                  <a:srgbClr val="FFFFFF"/>
                </a:solidFill>
                <a:latin typeface="Nimbus Sans"/>
                <a:ea typeface="Nimbus Sans"/>
                <a:cs typeface="Nimbus Sans"/>
              </a:defRPr>
            </a:lvl4pPr>
            <a:lvl5pPr algn="l">
              <a:buNone/>
              <a:defRPr sz="2325" b="1">
                <a:solidFill>
                  <a:srgbClr val="FFFFFF"/>
                </a:solidFill>
                <a:latin typeface="Nimbus Sans"/>
                <a:ea typeface="Nimbus Sans"/>
                <a:cs typeface="Nimbus Sans"/>
              </a:defRPr>
            </a:lvl5pPr>
            <a:lvl6pPr algn="l">
              <a:buNone/>
              <a:defRPr sz="2325" b="1">
                <a:solidFill>
                  <a:srgbClr val="FFFFFF"/>
                </a:solidFill>
                <a:latin typeface="Nimbus Sans"/>
                <a:ea typeface="Nimbus Sans"/>
                <a:cs typeface="Nimbus Sans"/>
              </a:defRPr>
            </a:lvl6pPr>
            <a:lvl7pPr algn="l">
              <a:buNone/>
              <a:defRPr sz="2325" b="1">
                <a:solidFill>
                  <a:srgbClr val="FFFFFF"/>
                </a:solidFill>
                <a:latin typeface="Nimbus Sans"/>
                <a:ea typeface="Nimbus Sans"/>
                <a:cs typeface="Nimbus Sans"/>
              </a:defRPr>
            </a:lvl7pPr>
            <a:lvl8pPr algn="l">
              <a:buNone/>
              <a:defRPr sz="2325" b="1">
                <a:solidFill>
                  <a:srgbClr val="FFFFFF"/>
                </a:solidFill>
                <a:latin typeface="Nimbus Sans"/>
                <a:ea typeface="Nimbus Sans"/>
                <a:cs typeface="Nimbus Sans"/>
              </a:defRPr>
            </a:lvl8pPr>
            <a:lvl9pPr algn="l">
              <a:buNone/>
              <a:defRPr sz="2325" b="1">
                <a:solidFill>
                  <a:srgbClr val="FFFFFF"/>
                </a:solidFill>
                <a:latin typeface="Nimbus Sans"/>
                <a:ea typeface="Nimbus Sans"/>
                <a:cs typeface="Nimbus Sans"/>
              </a:defRPr>
            </a:lvl9pPr>
          </a:lstStyle>
          <a:p>
            <a:pPr algn="l">
              <a:buNone/>
              <a:defRPr sz="2325" b="1">
                <a:solidFill>
                  <a:srgbClr val="FFFFFF"/>
                </a:solidFill>
                <a:latin typeface="Nimbus Sans"/>
                <a:ea typeface="Nimbus Sans"/>
                <a:cs typeface="Nimbus Sans"/>
              </a:defRPr>
            </a:pPr>
            <a:r>
              <a:rPr sz="2325" b="1">
                <a:solidFill>
                  <a:srgbClr val="FFFFFF"/>
                </a:solidFill>
                <a:latin typeface="Nimbus Sans"/>
                <a:ea typeface="Nimbus Sans"/>
                <a:cs typeface="Nimbus Sans"/>
              </a:rPr>
              <a:t>Integration changes dependency</a:t>
            </a:r>
            <a:endParaRPr sz="2325" b="1">
              <a:solidFill>
                <a:srgbClr val="FFFFFF"/>
              </a:solidFill>
              <a:latin typeface="Nimbus Sans"/>
              <a:ea typeface="Nimbus Sans"/>
              <a:cs typeface="Nimbus Sans"/>
            </a:endParaRPr>
          </a:p>
        </p:txBody>
      </p:sp>
      <p:sp>
        <p:nvSpPr>
          <p:cNvPr id="12" name="text-136"/>
          <p:cNvSpPr>
            <a14:cpLocks xmlns:a14="http://schemas.microsoft.com/office/drawing/2010/main" noGrp="1"/>
          </p:cNvSpPr>
          <p:nvPr/>
        </p:nvSpPr>
        <p:spPr>
          <a:xfrm>
            <a:off x="1933575" y="3657600"/>
            <a:ext cx="9648825" cy="552450"/>
          </a:xfrm>
          <a:prstGeom prst="rect">
            <a:avLst/>
          </a:prstGeom>
          <a:noFill/>
          <a:ln w="0">
            <a:noFill/>
            <a:prstDash val="solid"/>
          </a:ln>
        </p:spPr>
        <p:txBody>
          <a:bodyPr wrap="square" lIns="0" tIns="0" rIns="0" bIns="0" anchor="t">
            <a:noAutofit/>
          </a:bodyPr>
          <a:lstStyle>
            <a:defPPr algn="l">
              <a:defRPr sz="1950" b="0">
                <a:solidFill>
                  <a:srgbClr val="D8DFD8"/>
                </a:solidFill>
                <a:latin typeface="Nimbus Sans"/>
                <a:ea typeface="Nimbus Sans"/>
                <a:cs typeface="Nimbus Sans"/>
              </a:defRPr>
            </a:defPPr>
            <a:lvl1pPr algn="l">
              <a:buNone/>
              <a:defRPr sz="1950" b="0">
                <a:solidFill>
                  <a:srgbClr val="D8DFD8"/>
                </a:solidFill>
                <a:latin typeface="Nimbus Sans"/>
                <a:ea typeface="Nimbus Sans"/>
                <a:cs typeface="Nimbus Sans"/>
              </a:defRPr>
            </a:lvl1pPr>
            <a:lvl2pPr algn="l">
              <a:buNone/>
              <a:defRPr sz="1950" b="0">
                <a:solidFill>
                  <a:srgbClr val="D8DFD8"/>
                </a:solidFill>
                <a:latin typeface="Nimbus Sans"/>
                <a:ea typeface="Nimbus Sans"/>
                <a:cs typeface="Nimbus Sans"/>
              </a:defRPr>
            </a:lvl2pPr>
            <a:lvl3pPr algn="l">
              <a:buNone/>
              <a:defRPr sz="1950" b="0">
                <a:solidFill>
                  <a:srgbClr val="D8DFD8"/>
                </a:solidFill>
                <a:latin typeface="Nimbus Sans"/>
                <a:ea typeface="Nimbus Sans"/>
                <a:cs typeface="Nimbus Sans"/>
              </a:defRPr>
            </a:lvl3pPr>
            <a:lvl4pPr algn="l">
              <a:buNone/>
              <a:defRPr sz="1950" b="0">
                <a:solidFill>
                  <a:srgbClr val="D8DFD8"/>
                </a:solidFill>
                <a:latin typeface="Nimbus Sans"/>
                <a:ea typeface="Nimbus Sans"/>
                <a:cs typeface="Nimbus Sans"/>
              </a:defRPr>
            </a:lvl4pPr>
            <a:lvl5pPr algn="l">
              <a:buNone/>
              <a:defRPr sz="1950" b="0">
                <a:solidFill>
                  <a:srgbClr val="D8DFD8"/>
                </a:solidFill>
                <a:latin typeface="Nimbus Sans"/>
                <a:ea typeface="Nimbus Sans"/>
                <a:cs typeface="Nimbus Sans"/>
              </a:defRPr>
            </a:lvl5pPr>
            <a:lvl6pPr algn="l">
              <a:buNone/>
              <a:defRPr sz="1950" b="0">
                <a:solidFill>
                  <a:srgbClr val="D8DFD8"/>
                </a:solidFill>
                <a:latin typeface="Nimbus Sans"/>
                <a:ea typeface="Nimbus Sans"/>
                <a:cs typeface="Nimbus Sans"/>
              </a:defRPr>
            </a:lvl6pPr>
            <a:lvl7pPr algn="l">
              <a:buNone/>
              <a:defRPr sz="1950" b="0">
                <a:solidFill>
                  <a:srgbClr val="D8DFD8"/>
                </a:solidFill>
                <a:latin typeface="Nimbus Sans"/>
                <a:ea typeface="Nimbus Sans"/>
                <a:cs typeface="Nimbus Sans"/>
              </a:defRPr>
            </a:lvl7pPr>
            <a:lvl8pPr algn="l">
              <a:buNone/>
              <a:defRPr sz="1950" b="0">
                <a:solidFill>
                  <a:srgbClr val="D8DFD8"/>
                </a:solidFill>
                <a:latin typeface="Nimbus Sans"/>
                <a:ea typeface="Nimbus Sans"/>
                <a:cs typeface="Nimbus Sans"/>
              </a:defRPr>
            </a:lvl8pPr>
            <a:lvl9pPr algn="l">
              <a:buNone/>
              <a:defRPr sz="1950" b="0">
                <a:solidFill>
                  <a:srgbClr val="D8DFD8"/>
                </a:solidFill>
                <a:latin typeface="Nimbus Sans"/>
                <a:ea typeface="Nimbus Sans"/>
                <a:cs typeface="Nimbus Sans"/>
              </a:defRPr>
            </a:lvl9pPr>
          </a:lstStyle>
          <a:p>
            <a:pPr algn="l">
              <a:buNone/>
              <a:defRPr sz="1950" b="0">
                <a:solidFill>
                  <a:srgbClr val="D8DFD8"/>
                </a:solidFill>
                <a:latin typeface="Nimbus Sans"/>
                <a:ea typeface="Nimbus Sans"/>
                <a:cs typeface="Nimbus Sans"/>
              </a:defRPr>
            </a:pPr>
            <a:r>
              <a:rPr sz="1950" b="0">
                <a:solidFill>
                  <a:srgbClr val="D8DFD8"/>
                </a:solidFill>
                <a:latin typeface="Nimbus Sans"/>
                <a:ea typeface="Nimbus Sans"/>
                <a:cs typeface="Nimbus Sans"/>
              </a:rPr>
              <a:t>More production work depends on model capability and support.</a:t>
            </a:r>
            <a:endParaRPr sz="1950" b="0">
              <a:solidFill>
                <a:srgbClr val="D8DFD8"/>
              </a:solidFill>
              <a:latin typeface="Nimbus Sans"/>
              <a:ea typeface="Nimbus Sans"/>
              <a:cs typeface="Nimbus Sans"/>
            </a:endParaRPr>
          </a:p>
        </p:txBody>
      </p:sp>
      <p:sp>
        <p:nvSpPr>
          <p:cNvPr id="13" name="text-137"/>
          <p:cNvSpPr>
            <a14:cpLocks xmlns:a14="http://schemas.microsoft.com/office/drawing/2010/main" noGrp="1"/>
          </p:cNvSpPr>
          <p:nvPr/>
        </p:nvSpPr>
        <p:spPr>
          <a:xfrm>
            <a:off x="609600" y="4505325"/>
            <a:ext cx="723900" cy="685800"/>
          </a:xfrm>
          <a:prstGeom prst="rect">
            <a:avLst/>
          </a:prstGeom>
          <a:noFill/>
          <a:ln w="0">
            <a:noFill/>
            <a:prstDash val="solid"/>
          </a:ln>
        </p:spPr>
        <p:txBody>
          <a:bodyPr wrap="square" lIns="0" tIns="0" rIns="0" bIns="0" anchor="t">
            <a:noAutofit/>
          </a:bodyPr>
          <a:lstStyle>
            <a:defPPr algn="l">
              <a:defRPr sz="4050" b="0">
                <a:solidFill>
                  <a:srgbClr val="F4D434"/>
                </a:solidFill>
                <a:latin typeface="Nimbus Sans"/>
                <a:ea typeface="Nimbus Sans"/>
                <a:cs typeface="Nimbus Sans"/>
              </a:defRPr>
            </a:defPPr>
            <a:lvl1pPr algn="l">
              <a:buNone/>
              <a:defRPr sz="4050" b="0">
                <a:solidFill>
                  <a:srgbClr val="F4D434"/>
                </a:solidFill>
                <a:latin typeface="Nimbus Sans"/>
                <a:ea typeface="Nimbus Sans"/>
                <a:cs typeface="Nimbus Sans"/>
              </a:defRPr>
            </a:lvl1pPr>
            <a:lvl2pPr algn="l">
              <a:buNone/>
              <a:defRPr sz="4050" b="0">
                <a:solidFill>
                  <a:srgbClr val="F4D434"/>
                </a:solidFill>
                <a:latin typeface="Nimbus Sans"/>
                <a:ea typeface="Nimbus Sans"/>
                <a:cs typeface="Nimbus Sans"/>
              </a:defRPr>
            </a:lvl2pPr>
            <a:lvl3pPr algn="l">
              <a:buNone/>
              <a:defRPr sz="4050" b="0">
                <a:solidFill>
                  <a:srgbClr val="F4D434"/>
                </a:solidFill>
                <a:latin typeface="Nimbus Sans"/>
                <a:ea typeface="Nimbus Sans"/>
                <a:cs typeface="Nimbus Sans"/>
              </a:defRPr>
            </a:lvl3pPr>
            <a:lvl4pPr algn="l">
              <a:buNone/>
              <a:defRPr sz="4050" b="0">
                <a:solidFill>
                  <a:srgbClr val="F4D434"/>
                </a:solidFill>
                <a:latin typeface="Nimbus Sans"/>
                <a:ea typeface="Nimbus Sans"/>
                <a:cs typeface="Nimbus Sans"/>
              </a:defRPr>
            </a:lvl4pPr>
            <a:lvl5pPr algn="l">
              <a:buNone/>
              <a:defRPr sz="4050" b="0">
                <a:solidFill>
                  <a:srgbClr val="F4D434"/>
                </a:solidFill>
                <a:latin typeface="Nimbus Sans"/>
                <a:ea typeface="Nimbus Sans"/>
                <a:cs typeface="Nimbus Sans"/>
              </a:defRPr>
            </a:lvl5pPr>
            <a:lvl6pPr algn="l">
              <a:buNone/>
              <a:defRPr sz="4050" b="0">
                <a:solidFill>
                  <a:srgbClr val="F4D434"/>
                </a:solidFill>
                <a:latin typeface="Nimbus Sans"/>
                <a:ea typeface="Nimbus Sans"/>
                <a:cs typeface="Nimbus Sans"/>
              </a:defRPr>
            </a:lvl6pPr>
            <a:lvl7pPr algn="l">
              <a:buNone/>
              <a:defRPr sz="4050" b="0">
                <a:solidFill>
                  <a:srgbClr val="F4D434"/>
                </a:solidFill>
                <a:latin typeface="Nimbus Sans"/>
                <a:ea typeface="Nimbus Sans"/>
                <a:cs typeface="Nimbus Sans"/>
              </a:defRPr>
            </a:lvl7pPr>
            <a:lvl8pPr algn="l">
              <a:buNone/>
              <a:defRPr sz="4050" b="0">
                <a:solidFill>
                  <a:srgbClr val="F4D434"/>
                </a:solidFill>
                <a:latin typeface="Nimbus Sans"/>
                <a:ea typeface="Nimbus Sans"/>
                <a:cs typeface="Nimbus Sans"/>
              </a:defRPr>
            </a:lvl8pPr>
            <a:lvl9pPr algn="l">
              <a:buNone/>
              <a:defRPr sz="4050" b="0">
                <a:solidFill>
                  <a:srgbClr val="F4D434"/>
                </a:solidFill>
                <a:latin typeface="Nimbus Sans"/>
                <a:ea typeface="Nimbus Sans"/>
                <a:cs typeface="Nimbus Sans"/>
              </a:defRPr>
            </a:lvl9pPr>
          </a:lstStyle>
          <a:p>
            <a:pPr algn="l">
              <a:buNone/>
              <a:defRPr sz="4050" b="0">
                <a:solidFill>
                  <a:srgbClr val="F4D434"/>
                </a:solidFill>
                <a:latin typeface="Nimbus Sans"/>
                <a:ea typeface="Nimbus Sans"/>
                <a:cs typeface="Nimbus Sans"/>
              </a:defRPr>
            </a:pPr>
            <a:r>
              <a:rPr sz="4050" b="0">
                <a:solidFill>
                  <a:srgbClr val="F4D434"/>
                </a:solidFill>
                <a:latin typeface="Nimbus Sans"/>
                <a:ea typeface="Nimbus Sans"/>
                <a:cs typeface="Nimbus Sans"/>
              </a:rPr>
              <a:t>03</a:t>
            </a:r>
            <a:endParaRPr sz="4050" b="0">
              <a:solidFill>
                <a:srgbClr val="F4D434"/>
              </a:solidFill>
              <a:latin typeface="Nimbus Sans"/>
              <a:ea typeface="Nimbus Sans"/>
              <a:cs typeface="Nimbus Sans"/>
            </a:endParaRPr>
          </a:p>
        </p:txBody>
      </p:sp>
      <p:sp>
        <p:nvSpPr>
          <p:cNvPr id="14" name="layout-band-138"/>
          <p:cNvSpPr>
            <a14:cpLocks xmlns:a14="http://schemas.microsoft.com/office/drawing/2010/main" noGrp="1"/>
          </p:cNvSpPr>
          <p:nvPr/>
        </p:nvSpPr>
        <p:spPr>
          <a:xfrm>
            <a:off x="1600200" y="4524375"/>
            <a:ext cx="76200" cy="7620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15" name="text-139"/>
          <p:cNvSpPr>
            <a14:cpLocks xmlns:a14="http://schemas.microsoft.com/office/drawing/2010/main" noGrp="1"/>
          </p:cNvSpPr>
          <p:nvPr/>
        </p:nvSpPr>
        <p:spPr>
          <a:xfrm>
            <a:off x="1933575" y="4524375"/>
            <a:ext cx="9648825" cy="419100"/>
          </a:xfrm>
          <a:prstGeom prst="rect">
            <a:avLst/>
          </a:prstGeom>
          <a:noFill/>
          <a:ln w="0">
            <a:noFill/>
            <a:prstDash val="solid"/>
          </a:ln>
        </p:spPr>
        <p:txBody>
          <a:bodyPr wrap="square" lIns="0" tIns="0" rIns="0" bIns="0" anchor="t">
            <a:noAutofit/>
          </a:bodyPr>
          <a:lstStyle>
            <a:defPPr algn="l">
              <a:defRPr sz="2325" b="1">
                <a:solidFill>
                  <a:srgbClr val="FFFFFF"/>
                </a:solidFill>
                <a:latin typeface="Nimbus Sans"/>
                <a:ea typeface="Nimbus Sans"/>
                <a:cs typeface="Nimbus Sans"/>
              </a:defRPr>
            </a:defPPr>
            <a:lvl1pPr algn="l">
              <a:buNone/>
              <a:defRPr sz="2325" b="1">
                <a:solidFill>
                  <a:srgbClr val="FFFFFF"/>
                </a:solidFill>
                <a:latin typeface="Nimbus Sans"/>
                <a:ea typeface="Nimbus Sans"/>
                <a:cs typeface="Nimbus Sans"/>
              </a:defRPr>
            </a:lvl1pPr>
            <a:lvl2pPr algn="l">
              <a:buNone/>
              <a:defRPr sz="2325" b="1">
                <a:solidFill>
                  <a:srgbClr val="FFFFFF"/>
                </a:solidFill>
                <a:latin typeface="Nimbus Sans"/>
                <a:ea typeface="Nimbus Sans"/>
                <a:cs typeface="Nimbus Sans"/>
              </a:defRPr>
            </a:lvl2pPr>
            <a:lvl3pPr algn="l">
              <a:buNone/>
              <a:defRPr sz="2325" b="1">
                <a:solidFill>
                  <a:srgbClr val="FFFFFF"/>
                </a:solidFill>
                <a:latin typeface="Nimbus Sans"/>
                <a:ea typeface="Nimbus Sans"/>
                <a:cs typeface="Nimbus Sans"/>
              </a:defRPr>
            </a:lvl3pPr>
            <a:lvl4pPr algn="l">
              <a:buNone/>
              <a:defRPr sz="2325" b="1">
                <a:solidFill>
                  <a:srgbClr val="FFFFFF"/>
                </a:solidFill>
                <a:latin typeface="Nimbus Sans"/>
                <a:ea typeface="Nimbus Sans"/>
                <a:cs typeface="Nimbus Sans"/>
              </a:defRPr>
            </a:lvl4pPr>
            <a:lvl5pPr algn="l">
              <a:buNone/>
              <a:defRPr sz="2325" b="1">
                <a:solidFill>
                  <a:srgbClr val="FFFFFF"/>
                </a:solidFill>
                <a:latin typeface="Nimbus Sans"/>
                <a:ea typeface="Nimbus Sans"/>
                <a:cs typeface="Nimbus Sans"/>
              </a:defRPr>
            </a:lvl5pPr>
            <a:lvl6pPr algn="l">
              <a:buNone/>
              <a:defRPr sz="2325" b="1">
                <a:solidFill>
                  <a:srgbClr val="FFFFFF"/>
                </a:solidFill>
                <a:latin typeface="Nimbus Sans"/>
                <a:ea typeface="Nimbus Sans"/>
                <a:cs typeface="Nimbus Sans"/>
              </a:defRPr>
            </a:lvl6pPr>
            <a:lvl7pPr algn="l">
              <a:buNone/>
              <a:defRPr sz="2325" b="1">
                <a:solidFill>
                  <a:srgbClr val="FFFFFF"/>
                </a:solidFill>
                <a:latin typeface="Nimbus Sans"/>
                <a:ea typeface="Nimbus Sans"/>
                <a:cs typeface="Nimbus Sans"/>
              </a:defRPr>
            </a:lvl7pPr>
            <a:lvl8pPr algn="l">
              <a:buNone/>
              <a:defRPr sz="2325" b="1">
                <a:solidFill>
                  <a:srgbClr val="FFFFFF"/>
                </a:solidFill>
                <a:latin typeface="Nimbus Sans"/>
                <a:ea typeface="Nimbus Sans"/>
                <a:cs typeface="Nimbus Sans"/>
              </a:defRPr>
            </a:lvl8pPr>
            <a:lvl9pPr algn="l">
              <a:buNone/>
              <a:defRPr sz="2325" b="1">
                <a:solidFill>
                  <a:srgbClr val="FFFFFF"/>
                </a:solidFill>
                <a:latin typeface="Nimbus Sans"/>
                <a:ea typeface="Nimbus Sans"/>
                <a:cs typeface="Nimbus Sans"/>
              </a:defRPr>
            </a:lvl9pPr>
          </a:lstStyle>
          <a:p>
            <a:pPr algn="l">
              <a:buNone/>
              <a:defRPr sz="2325" b="1">
                <a:solidFill>
                  <a:srgbClr val="FFFFFF"/>
                </a:solidFill>
                <a:latin typeface="Nimbus Sans"/>
                <a:ea typeface="Nimbus Sans"/>
                <a:cs typeface="Nimbus Sans"/>
              </a:defRPr>
            </a:pPr>
            <a:r>
              <a:rPr sz="2325" b="1">
                <a:solidFill>
                  <a:srgbClr val="FFFFFF"/>
                </a:solidFill>
                <a:latin typeface="Nimbus Sans"/>
                <a:ea typeface="Nimbus Sans"/>
                <a:cs typeface="Nimbus Sans"/>
              </a:rPr>
              <a:t>Discontinuity prompts reevaluation</a:t>
            </a:r>
            <a:endParaRPr sz="2325" b="1">
              <a:solidFill>
                <a:srgbClr val="FFFFFF"/>
              </a:solidFill>
              <a:latin typeface="Nimbus Sans"/>
              <a:ea typeface="Nimbus Sans"/>
              <a:cs typeface="Nimbus Sans"/>
            </a:endParaRPr>
          </a:p>
        </p:txBody>
      </p:sp>
      <p:sp>
        <p:nvSpPr>
          <p:cNvPr id="16" name="text-140"/>
          <p:cNvSpPr>
            <a14:cpLocks xmlns:a14="http://schemas.microsoft.com/office/drawing/2010/main" noGrp="1"/>
          </p:cNvSpPr>
          <p:nvPr/>
        </p:nvSpPr>
        <p:spPr>
          <a:xfrm>
            <a:off x="1933575" y="5029200"/>
            <a:ext cx="9648825" cy="552450"/>
          </a:xfrm>
          <a:prstGeom prst="rect">
            <a:avLst/>
          </a:prstGeom>
          <a:noFill/>
          <a:ln w="0">
            <a:noFill/>
            <a:prstDash val="solid"/>
          </a:ln>
        </p:spPr>
        <p:txBody>
          <a:bodyPr wrap="square" lIns="0" tIns="0" rIns="0" bIns="0" anchor="t">
            <a:noAutofit/>
          </a:bodyPr>
          <a:lstStyle>
            <a:defPPr algn="l">
              <a:defRPr sz="1950" b="0">
                <a:solidFill>
                  <a:srgbClr val="D8DFD8"/>
                </a:solidFill>
                <a:latin typeface="Nimbus Sans"/>
                <a:ea typeface="Nimbus Sans"/>
                <a:cs typeface="Nimbus Sans"/>
              </a:defRPr>
            </a:defPPr>
            <a:lvl1pPr algn="l">
              <a:buNone/>
              <a:defRPr sz="1950" b="0">
                <a:solidFill>
                  <a:srgbClr val="D8DFD8"/>
                </a:solidFill>
                <a:latin typeface="Nimbus Sans"/>
                <a:ea typeface="Nimbus Sans"/>
                <a:cs typeface="Nimbus Sans"/>
              </a:defRPr>
            </a:lvl1pPr>
            <a:lvl2pPr algn="l">
              <a:buNone/>
              <a:defRPr sz="1950" b="0">
                <a:solidFill>
                  <a:srgbClr val="D8DFD8"/>
                </a:solidFill>
                <a:latin typeface="Nimbus Sans"/>
                <a:ea typeface="Nimbus Sans"/>
                <a:cs typeface="Nimbus Sans"/>
              </a:defRPr>
            </a:lvl2pPr>
            <a:lvl3pPr algn="l">
              <a:buNone/>
              <a:defRPr sz="1950" b="0">
                <a:solidFill>
                  <a:srgbClr val="D8DFD8"/>
                </a:solidFill>
                <a:latin typeface="Nimbus Sans"/>
                <a:ea typeface="Nimbus Sans"/>
                <a:cs typeface="Nimbus Sans"/>
              </a:defRPr>
            </a:lvl3pPr>
            <a:lvl4pPr algn="l">
              <a:buNone/>
              <a:defRPr sz="1950" b="0">
                <a:solidFill>
                  <a:srgbClr val="D8DFD8"/>
                </a:solidFill>
                <a:latin typeface="Nimbus Sans"/>
                <a:ea typeface="Nimbus Sans"/>
                <a:cs typeface="Nimbus Sans"/>
              </a:defRPr>
            </a:lvl4pPr>
            <a:lvl5pPr algn="l">
              <a:buNone/>
              <a:defRPr sz="1950" b="0">
                <a:solidFill>
                  <a:srgbClr val="D8DFD8"/>
                </a:solidFill>
                <a:latin typeface="Nimbus Sans"/>
                <a:ea typeface="Nimbus Sans"/>
                <a:cs typeface="Nimbus Sans"/>
              </a:defRPr>
            </a:lvl5pPr>
            <a:lvl6pPr algn="l">
              <a:buNone/>
              <a:defRPr sz="1950" b="0">
                <a:solidFill>
                  <a:srgbClr val="D8DFD8"/>
                </a:solidFill>
                <a:latin typeface="Nimbus Sans"/>
                <a:ea typeface="Nimbus Sans"/>
                <a:cs typeface="Nimbus Sans"/>
              </a:defRPr>
            </a:lvl6pPr>
            <a:lvl7pPr algn="l">
              <a:buNone/>
              <a:defRPr sz="1950" b="0">
                <a:solidFill>
                  <a:srgbClr val="D8DFD8"/>
                </a:solidFill>
                <a:latin typeface="Nimbus Sans"/>
                <a:ea typeface="Nimbus Sans"/>
                <a:cs typeface="Nimbus Sans"/>
              </a:defRPr>
            </a:lvl7pPr>
            <a:lvl8pPr algn="l">
              <a:buNone/>
              <a:defRPr sz="1950" b="0">
                <a:solidFill>
                  <a:srgbClr val="D8DFD8"/>
                </a:solidFill>
                <a:latin typeface="Nimbus Sans"/>
                <a:ea typeface="Nimbus Sans"/>
                <a:cs typeface="Nimbus Sans"/>
              </a:defRPr>
            </a:lvl8pPr>
            <a:lvl9pPr algn="l">
              <a:buNone/>
              <a:defRPr sz="1950" b="0">
                <a:solidFill>
                  <a:srgbClr val="D8DFD8"/>
                </a:solidFill>
                <a:latin typeface="Nimbus Sans"/>
                <a:ea typeface="Nimbus Sans"/>
                <a:cs typeface="Nimbus Sans"/>
              </a:defRPr>
            </a:lvl9pPr>
          </a:lstStyle>
          <a:p>
            <a:pPr algn="l">
              <a:buNone/>
              <a:defRPr sz="1950" b="0">
                <a:solidFill>
                  <a:srgbClr val="D8DFD8"/>
                </a:solidFill>
                <a:latin typeface="Nimbus Sans"/>
                <a:ea typeface="Nimbus Sans"/>
                <a:cs typeface="Nimbus Sans"/>
              </a:defRPr>
            </a:pPr>
            <a:r>
              <a:rPr sz="1950" b="0">
                <a:solidFill>
                  <a:srgbClr val="D8DFD8"/>
                </a:solidFill>
                <a:latin typeface="Nimbus Sans"/>
                <a:ea typeface="Nimbus Sans"/>
                <a:cs typeface="Nimbus Sans"/>
              </a:rPr>
              <a:t>The surrounding production configuration changes.</a:t>
            </a:r>
            <a:endParaRPr sz="1950" b="0">
              <a:solidFill>
                <a:srgbClr val="D8DFD8"/>
              </a:solidFill>
              <a:latin typeface="Nimbus Sans"/>
              <a:ea typeface="Nimbus Sans"/>
              <a:cs typeface="Nimbus Sans"/>
            </a:endParaRPr>
          </a:p>
        </p:txBody>
      </p:sp>
      <p:sp>
        <p:nvSpPr>
          <p:cNvPr id="17" name="text-141"/>
          <p:cNvSpPr>
            <a14:cpLocks xmlns:a14="http://schemas.microsoft.com/office/drawing/2010/main" noGrp="1"/>
          </p:cNvSpPr>
          <p:nvPr/>
        </p:nvSpPr>
        <p:spPr>
          <a:xfrm>
            <a:off x="609600" y="6019800"/>
            <a:ext cx="10972800" cy="333375"/>
          </a:xfrm>
          <a:prstGeom prst="rect">
            <a:avLst/>
          </a:prstGeom>
          <a:noFill/>
          <a:ln w="0">
            <a:noFill/>
            <a:prstDash val="solid"/>
          </a:ln>
        </p:spPr>
        <p:txBody>
          <a:bodyPr wrap="square" lIns="0" tIns="0" rIns="0" bIns="0" anchor="t">
            <a:noAutofit/>
          </a:bodyPr>
          <a:lstStyle>
            <a:defPPr algn="l">
              <a:defRPr sz="1650" b="0">
                <a:solidFill>
                  <a:srgbClr val="D8DFD8"/>
                </a:solidFill>
                <a:latin typeface="Nimbus Sans"/>
                <a:ea typeface="Nimbus Sans"/>
                <a:cs typeface="Nimbus Sans"/>
              </a:defRPr>
            </a:defPPr>
            <a:lvl1pPr algn="l">
              <a:buNone/>
              <a:defRPr sz="1650" b="0">
                <a:solidFill>
                  <a:srgbClr val="D8DFD8"/>
                </a:solidFill>
                <a:latin typeface="Nimbus Sans"/>
                <a:ea typeface="Nimbus Sans"/>
                <a:cs typeface="Nimbus Sans"/>
              </a:defRPr>
            </a:lvl1pPr>
            <a:lvl2pPr algn="l">
              <a:buNone/>
              <a:defRPr sz="1650" b="0">
                <a:solidFill>
                  <a:srgbClr val="D8DFD8"/>
                </a:solidFill>
                <a:latin typeface="Nimbus Sans"/>
                <a:ea typeface="Nimbus Sans"/>
                <a:cs typeface="Nimbus Sans"/>
              </a:defRPr>
            </a:lvl2pPr>
            <a:lvl3pPr algn="l">
              <a:buNone/>
              <a:defRPr sz="1650" b="0">
                <a:solidFill>
                  <a:srgbClr val="D8DFD8"/>
                </a:solidFill>
                <a:latin typeface="Nimbus Sans"/>
                <a:ea typeface="Nimbus Sans"/>
                <a:cs typeface="Nimbus Sans"/>
              </a:defRPr>
            </a:lvl3pPr>
            <a:lvl4pPr algn="l">
              <a:buNone/>
              <a:defRPr sz="1650" b="0">
                <a:solidFill>
                  <a:srgbClr val="D8DFD8"/>
                </a:solidFill>
                <a:latin typeface="Nimbus Sans"/>
                <a:ea typeface="Nimbus Sans"/>
                <a:cs typeface="Nimbus Sans"/>
              </a:defRPr>
            </a:lvl4pPr>
            <a:lvl5pPr algn="l">
              <a:buNone/>
              <a:defRPr sz="1650" b="0">
                <a:solidFill>
                  <a:srgbClr val="D8DFD8"/>
                </a:solidFill>
                <a:latin typeface="Nimbus Sans"/>
                <a:ea typeface="Nimbus Sans"/>
                <a:cs typeface="Nimbus Sans"/>
              </a:defRPr>
            </a:lvl5pPr>
            <a:lvl6pPr algn="l">
              <a:buNone/>
              <a:defRPr sz="1650" b="0">
                <a:solidFill>
                  <a:srgbClr val="D8DFD8"/>
                </a:solidFill>
                <a:latin typeface="Nimbus Sans"/>
                <a:ea typeface="Nimbus Sans"/>
                <a:cs typeface="Nimbus Sans"/>
              </a:defRPr>
            </a:lvl6pPr>
            <a:lvl7pPr algn="l">
              <a:buNone/>
              <a:defRPr sz="1650" b="0">
                <a:solidFill>
                  <a:srgbClr val="D8DFD8"/>
                </a:solidFill>
                <a:latin typeface="Nimbus Sans"/>
                <a:ea typeface="Nimbus Sans"/>
                <a:cs typeface="Nimbus Sans"/>
              </a:defRPr>
            </a:lvl7pPr>
            <a:lvl8pPr algn="l">
              <a:buNone/>
              <a:defRPr sz="1650" b="0">
                <a:solidFill>
                  <a:srgbClr val="D8DFD8"/>
                </a:solidFill>
                <a:latin typeface="Nimbus Sans"/>
                <a:ea typeface="Nimbus Sans"/>
                <a:cs typeface="Nimbus Sans"/>
              </a:defRPr>
            </a:lvl8pPr>
            <a:lvl9pPr algn="l">
              <a:buNone/>
              <a:defRPr sz="1650" b="0">
                <a:solidFill>
                  <a:srgbClr val="D8DFD8"/>
                </a:solidFill>
                <a:latin typeface="Nimbus Sans"/>
                <a:ea typeface="Nimbus Sans"/>
                <a:cs typeface="Nimbus Sans"/>
              </a:defRPr>
            </a:lvl9pPr>
          </a:lstStyle>
          <a:p>
            <a:pPr algn="l">
              <a:buNone/>
              <a:defRPr sz="1650" b="0">
                <a:solidFill>
                  <a:srgbClr val="D8DFD8"/>
                </a:solidFill>
                <a:latin typeface="Nimbus Sans"/>
                <a:ea typeface="Nimbus Sans"/>
                <a:cs typeface="Nimbus Sans"/>
              </a:defRPr>
            </a:pPr>
            <a:r>
              <a:rPr sz="1650" b="0">
                <a:solidFill>
                  <a:srgbClr val="D8DFD8"/>
                </a:solidFill>
                <a:latin typeface="Nimbus Sans"/>
                <a:ea typeface="Nimbus Sans"/>
                <a:cs typeface="Nimbus Sans"/>
              </a:rPr>
              <a:t>The event sequence is documented. Dependency is the study’s interpretation.</a:t>
            </a:r>
            <a:endParaRPr sz="1650" b="0">
              <a:solidFill>
                <a:srgbClr val="D8DFD8"/>
              </a:solidFill>
              <a:latin typeface="Nimbus Sans"/>
              <a:ea typeface="Nimbus Sans"/>
              <a:cs typeface="Nimbus Sans"/>
            </a:endParaRPr>
          </a:p>
        </p:txBody>
      </p:sp>
      <p:sp>
        <p:nvSpPr>
          <p:cNvPr id="19" name="merged-text-136"/>
          <p:cNvSpPr>
            <a14:cpLocks xmlns:a14="http://schemas.microsoft.com/office/drawing/2010/main" noGrp="1"/>
          </p:cNvSpPr>
          <p:nvPr/>
        </p:nvSpPr>
        <p:spPr>
          <a:xfrm>
            <a:off x="1428750" y="352425"/>
            <a:ext cx="9810750" cy="247650"/>
          </a:xfrm>
          <a:prstGeom prst="rect">
            <a:avLst/>
          </a:prstGeom>
          <a:noFill/>
          <a:ln w="0">
            <a:noFill/>
            <a:prstDash val="solid"/>
          </a:ln>
        </p:spPr>
        <p:txBody>
          <a:bodyPr lIns="0" tIns="0" rIns="0" bIns="0"/>
          <a:lstStyle>
            <a:defPPr>
              <a:defRPr sz="1200" b="1">
                <a:solidFill>
                  <a:srgbClr val="CFD5D0"/>
                </a:solidFill>
                <a:latin typeface="Nimbus Sans"/>
                <a:ea typeface="Nimbus Sans"/>
                <a:cs typeface="Nimbus Sans"/>
              </a:defRPr>
            </a:defPPr>
            <a:lvl1pPr>
              <a:defRPr sz="1200" b="1">
                <a:solidFill>
                  <a:srgbClr val="CFD5D0"/>
                </a:solidFill>
                <a:latin typeface="Nimbus Sans"/>
                <a:ea typeface="Nimbus Sans"/>
                <a:cs typeface="Nimbus Sans"/>
              </a:defRPr>
            </a:lvl1pPr>
            <a:lvl2pPr>
              <a:defRPr sz="1200" b="1">
                <a:solidFill>
                  <a:srgbClr val="CFD5D0"/>
                </a:solidFill>
                <a:latin typeface="Nimbus Sans"/>
                <a:ea typeface="Nimbus Sans"/>
                <a:cs typeface="Nimbus Sans"/>
              </a:defRPr>
            </a:lvl2pPr>
            <a:lvl3pPr>
              <a:defRPr sz="1200" b="1">
                <a:solidFill>
                  <a:srgbClr val="CFD5D0"/>
                </a:solidFill>
                <a:latin typeface="Nimbus Sans"/>
                <a:ea typeface="Nimbus Sans"/>
                <a:cs typeface="Nimbus Sans"/>
              </a:defRPr>
            </a:lvl3pPr>
            <a:lvl4pPr>
              <a:defRPr sz="1200" b="1">
                <a:solidFill>
                  <a:srgbClr val="CFD5D0"/>
                </a:solidFill>
                <a:latin typeface="Nimbus Sans"/>
                <a:ea typeface="Nimbus Sans"/>
                <a:cs typeface="Nimbus Sans"/>
              </a:defRPr>
            </a:lvl4pPr>
            <a:lvl5pPr>
              <a:defRPr sz="1200" b="1">
                <a:solidFill>
                  <a:srgbClr val="CFD5D0"/>
                </a:solidFill>
                <a:latin typeface="Nimbus Sans"/>
                <a:ea typeface="Nimbus Sans"/>
                <a:cs typeface="Nimbus Sans"/>
              </a:defRPr>
            </a:lvl5pPr>
            <a:lvl6pPr>
              <a:defRPr sz="1200" b="1">
                <a:solidFill>
                  <a:srgbClr val="CFD5D0"/>
                </a:solidFill>
                <a:latin typeface="Nimbus Sans"/>
                <a:ea typeface="Nimbus Sans"/>
                <a:cs typeface="Nimbus Sans"/>
              </a:defRPr>
            </a:lvl6pPr>
            <a:lvl7pPr>
              <a:defRPr sz="1200" b="1">
                <a:solidFill>
                  <a:srgbClr val="CFD5D0"/>
                </a:solidFill>
                <a:latin typeface="Nimbus Sans"/>
                <a:ea typeface="Nimbus Sans"/>
                <a:cs typeface="Nimbus Sans"/>
              </a:defRPr>
            </a:lvl7pPr>
            <a:lvl8pPr>
              <a:defRPr sz="1200" b="1">
                <a:solidFill>
                  <a:srgbClr val="CFD5D0"/>
                </a:solidFill>
                <a:latin typeface="Nimbus Sans"/>
                <a:ea typeface="Nimbus Sans"/>
                <a:cs typeface="Nimbus Sans"/>
              </a:defRPr>
            </a:lvl8pPr>
            <a:lvl9pPr>
              <a:defRPr sz="1200" b="1">
                <a:solidFill>
                  <a:srgbClr val="CFD5D0"/>
                </a:solidFill>
                <a:latin typeface="Nimbus Sans"/>
                <a:ea typeface="Nimbus Sans"/>
                <a:cs typeface="Nimbus Sans"/>
              </a:defRPr>
            </a:lvl9pPr>
          </a:lstStyle>
          <a:p>
            <a:pPr>
              <a:defRPr sz="1200" b="1">
                <a:solidFill>
                  <a:srgbClr val="CFD5D0"/>
                </a:solidFill>
                <a:latin typeface="Nimbus Sans"/>
                <a:ea typeface="Nimbus Sans"/>
                <a:cs typeface="Nimbus Sans"/>
              </a:defRPr>
            </a:pPr>
            <a:r>
              <a:rPr sz="1200" b="1">
                <a:solidFill>
                  <a:srgbClr val="CFD5D0"/>
                </a:solidFill>
                <a:latin typeface="Nimbus Sans"/>
                <a:ea typeface="Nimbus Sans"/>
                <a:cs typeface="Nimbus Sans"/>
              </a:rPr>
              <a:t>03  RESULTS</a:t>
            </a:r>
            <a:endParaRPr sz="1200" b="1">
              <a:solidFill>
                <a:srgbClr val="CFD5D0"/>
              </a:solidFill>
              <a:latin typeface="Nimbus Sans"/>
              <a:ea typeface="Nimbus Sans"/>
              <a:cs typeface="Nimbus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p:sp>
        <p:nvSpPr>
          <p:cNvPr id="28" name="merged-band-46"/>
          <p:cNvSpPr>
            <a14:cpLocks xmlns:a14="http://schemas.microsoft.com/office/drawing/2010/main" noGrp="1"/>
          </p:cNvSpPr>
          <p:nvPr/>
        </p:nvSpPr>
        <p:spPr>
          <a:xfrm>
            <a:off x="609600" y="447675"/>
            <a:ext cx="590550" cy="762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2" name="merged-text-47"/>
          <p:cNvSpPr>
            <a14:cpLocks xmlns:a14="http://schemas.microsoft.com/office/drawing/2010/main" noGrp="1"/>
          </p:cNvSpPr>
          <p:nvPr/>
        </p:nvSpPr>
        <p:spPr>
          <a:xfrm>
            <a:off x="609600" y="781050"/>
            <a:ext cx="10972800" cy="685800"/>
          </a:xfrm>
          <a:prstGeom prst="rect">
            <a:avLst/>
          </a:prstGeom>
          <a:noFill/>
          <a:ln w="0">
            <a:noFill/>
            <a:prstDash val="solid"/>
          </a:ln>
        </p:spPr>
        <p:txBody>
          <a:bodyPr lIns="0" tIns="0" rIns="0" bIns="0"/>
          <a:lstStyle>
            <a:defPPr>
              <a:defRPr sz="3300" b="0">
                <a:solidFill>
                  <a:srgbClr val="303631"/>
                </a:solidFill>
                <a:latin typeface="Nimbus Sans"/>
                <a:ea typeface="Nimbus Sans"/>
                <a:cs typeface="Nimbus Sans"/>
              </a:defRPr>
            </a:defPPr>
            <a:lvl1pPr>
              <a:defRPr sz="3300" b="0">
                <a:solidFill>
                  <a:srgbClr val="303631"/>
                </a:solidFill>
                <a:latin typeface="Nimbus Sans"/>
                <a:ea typeface="Nimbus Sans"/>
                <a:cs typeface="Nimbus Sans"/>
              </a:defRPr>
            </a:lvl1pPr>
            <a:lvl2pPr>
              <a:defRPr sz="3300" b="0">
                <a:solidFill>
                  <a:srgbClr val="303631"/>
                </a:solidFill>
                <a:latin typeface="Nimbus Sans"/>
                <a:ea typeface="Nimbus Sans"/>
                <a:cs typeface="Nimbus Sans"/>
              </a:defRPr>
            </a:lvl2pPr>
            <a:lvl3pPr>
              <a:defRPr sz="3300" b="0">
                <a:solidFill>
                  <a:srgbClr val="303631"/>
                </a:solidFill>
                <a:latin typeface="Nimbus Sans"/>
                <a:ea typeface="Nimbus Sans"/>
                <a:cs typeface="Nimbus Sans"/>
              </a:defRPr>
            </a:lvl3pPr>
            <a:lvl4pPr>
              <a:defRPr sz="3300" b="0">
                <a:solidFill>
                  <a:srgbClr val="303631"/>
                </a:solidFill>
                <a:latin typeface="Nimbus Sans"/>
                <a:ea typeface="Nimbus Sans"/>
                <a:cs typeface="Nimbus Sans"/>
              </a:defRPr>
            </a:lvl4pPr>
            <a:lvl5pPr>
              <a:defRPr sz="3300" b="0">
                <a:solidFill>
                  <a:srgbClr val="303631"/>
                </a:solidFill>
                <a:latin typeface="Nimbus Sans"/>
                <a:ea typeface="Nimbus Sans"/>
                <a:cs typeface="Nimbus Sans"/>
              </a:defRPr>
            </a:lvl5pPr>
            <a:lvl6pPr>
              <a:defRPr sz="3300" b="0">
                <a:solidFill>
                  <a:srgbClr val="303631"/>
                </a:solidFill>
                <a:latin typeface="Nimbus Sans"/>
                <a:ea typeface="Nimbus Sans"/>
                <a:cs typeface="Nimbus Sans"/>
              </a:defRPr>
            </a:lvl6pPr>
            <a:lvl7pPr>
              <a:defRPr sz="3300" b="0">
                <a:solidFill>
                  <a:srgbClr val="303631"/>
                </a:solidFill>
                <a:latin typeface="Nimbus Sans"/>
                <a:ea typeface="Nimbus Sans"/>
                <a:cs typeface="Nimbus Sans"/>
              </a:defRPr>
            </a:lvl7pPr>
            <a:lvl8pPr>
              <a:defRPr sz="3300" b="0">
                <a:solidFill>
                  <a:srgbClr val="303631"/>
                </a:solidFill>
                <a:latin typeface="Nimbus Sans"/>
                <a:ea typeface="Nimbus Sans"/>
                <a:cs typeface="Nimbus Sans"/>
              </a:defRPr>
            </a:lvl8pPr>
            <a:lvl9pPr>
              <a:defRPr sz="3300" b="0">
                <a:solidFill>
                  <a:srgbClr val="303631"/>
                </a:solidFill>
                <a:latin typeface="Nimbus Sans"/>
                <a:ea typeface="Nimbus Sans"/>
                <a:cs typeface="Nimbus Sans"/>
              </a:defRPr>
            </a:lvl9pPr>
          </a:lstStyle>
          <a:p>
            <a:pPr>
              <a:defRPr sz="3300" b="0">
                <a:solidFill>
                  <a:srgbClr val="303631"/>
                </a:solidFill>
                <a:latin typeface="Nimbus Sans"/>
                <a:ea typeface="Nimbus Sans"/>
                <a:cs typeface="Nimbus Sans"/>
              </a:defRPr>
            </a:pPr>
            <a:r>
              <a:rPr sz="3300" b="0">
                <a:solidFill>
                  <a:srgbClr val="303631"/>
                </a:solidFill>
                <a:latin typeface="Nimbus Sans"/>
                <a:ea typeface="Nimbus Sans"/>
                <a:cs typeface="Nimbus Sans"/>
              </a:rPr>
              <a:t>Future outlook: a shared visual baseline</a:t>
            </a:r>
            <a:endParaRPr sz="3300" b="0">
              <a:solidFill>
                <a:srgbClr val="303631"/>
              </a:solidFill>
              <a:latin typeface="Nimbus Sans"/>
              <a:ea typeface="Nimbus Sans"/>
              <a:cs typeface="Nimbus Sans"/>
            </a:endParaRPr>
          </a:p>
        </p:txBody>
      </p:sp>
      <p:sp>
        <p:nvSpPr>
          <p:cNvPr id="3" name="merged-text-48"/>
          <p:cNvSpPr>
            <a14:cpLocks xmlns:a14="http://schemas.microsoft.com/office/drawing/2010/main" noGrp="1"/>
          </p:cNvSpPr>
          <p:nvPr/>
        </p:nvSpPr>
        <p:spPr>
          <a:xfrm>
            <a:off x="609600" y="6467475"/>
            <a:ext cx="10001250" cy="190500"/>
          </a:xfrm>
          <a:prstGeom prst="rect">
            <a:avLst/>
          </a:prstGeom>
          <a:noFill/>
          <a:ln w="0">
            <a:noFill/>
            <a:prstDash val="solid"/>
          </a:ln>
        </p:spPr>
        <p:txBody>
          <a:bodyPr lIns="0" tIns="0" rIns="0" bIns="0"/>
          <a:lstStyle>
            <a:defPPr>
              <a:defRPr sz="975" b="0">
                <a:solidFill>
                  <a:srgbClr val="626B64"/>
                </a:solidFill>
                <a:latin typeface="Nimbus Sans"/>
                <a:ea typeface="Nimbus Sans"/>
                <a:cs typeface="Nimbus Sans"/>
              </a:defRPr>
            </a:defPPr>
            <a:lvl1pPr>
              <a:defRPr sz="975" b="0">
                <a:solidFill>
                  <a:srgbClr val="626B64"/>
                </a:solidFill>
                <a:latin typeface="Nimbus Sans"/>
                <a:ea typeface="Nimbus Sans"/>
                <a:cs typeface="Nimbus Sans"/>
              </a:defRPr>
            </a:lvl1pPr>
            <a:lvl2pPr>
              <a:defRPr sz="975" b="0">
                <a:solidFill>
                  <a:srgbClr val="626B64"/>
                </a:solidFill>
                <a:latin typeface="Nimbus Sans"/>
                <a:ea typeface="Nimbus Sans"/>
                <a:cs typeface="Nimbus Sans"/>
              </a:defRPr>
            </a:lvl2pPr>
            <a:lvl3pPr>
              <a:defRPr sz="975" b="0">
                <a:solidFill>
                  <a:srgbClr val="626B64"/>
                </a:solidFill>
                <a:latin typeface="Nimbus Sans"/>
                <a:ea typeface="Nimbus Sans"/>
                <a:cs typeface="Nimbus Sans"/>
              </a:defRPr>
            </a:lvl3pPr>
            <a:lvl4pPr>
              <a:defRPr sz="975" b="0">
                <a:solidFill>
                  <a:srgbClr val="626B64"/>
                </a:solidFill>
                <a:latin typeface="Nimbus Sans"/>
                <a:ea typeface="Nimbus Sans"/>
                <a:cs typeface="Nimbus Sans"/>
              </a:defRPr>
            </a:lvl4pPr>
            <a:lvl5pPr>
              <a:defRPr sz="975" b="0">
                <a:solidFill>
                  <a:srgbClr val="626B64"/>
                </a:solidFill>
                <a:latin typeface="Nimbus Sans"/>
                <a:ea typeface="Nimbus Sans"/>
                <a:cs typeface="Nimbus Sans"/>
              </a:defRPr>
            </a:lvl5pPr>
            <a:lvl6pPr>
              <a:defRPr sz="975" b="0">
                <a:solidFill>
                  <a:srgbClr val="626B64"/>
                </a:solidFill>
                <a:latin typeface="Nimbus Sans"/>
                <a:ea typeface="Nimbus Sans"/>
                <a:cs typeface="Nimbus Sans"/>
              </a:defRPr>
            </a:lvl6pPr>
            <a:lvl7pPr>
              <a:defRPr sz="975" b="0">
                <a:solidFill>
                  <a:srgbClr val="626B64"/>
                </a:solidFill>
                <a:latin typeface="Nimbus Sans"/>
                <a:ea typeface="Nimbus Sans"/>
                <a:cs typeface="Nimbus Sans"/>
              </a:defRPr>
            </a:lvl7pPr>
            <a:lvl8pPr>
              <a:defRPr sz="975" b="0">
                <a:solidFill>
                  <a:srgbClr val="626B64"/>
                </a:solidFill>
                <a:latin typeface="Nimbus Sans"/>
                <a:ea typeface="Nimbus Sans"/>
                <a:cs typeface="Nimbus Sans"/>
              </a:defRPr>
            </a:lvl8pPr>
            <a:lvl9pPr>
              <a:defRPr sz="975" b="0">
                <a:solidFill>
                  <a:srgbClr val="626B64"/>
                </a:solidFill>
                <a:latin typeface="Nimbus Sans"/>
                <a:ea typeface="Nimbus Sans"/>
                <a:cs typeface="Nimbus Sans"/>
              </a:defRPr>
            </a:lvl9pPr>
          </a:lstStyle>
          <a:p>
            <a:pPr>
              <a:defRPr sz="975" b="0">
                <a:solidFill>
                  <a:srgbClr val="626B64"/>
                </a:solidFill>
                <a:latin typeface="Nimbus Sans"/>
                <a:ea typeface="Nimbus Sans"/>
                <a:cs typeface="Nimbus Sans"/>
              </a:defRPr>
            </a:pPr>
            <a:r>
              <a:rPr sz="975" b="0">
                <a:solidFill>
                  <a:srgbClr val="626B64"/>
                </a:solidFill>
                <a:latin typeface="Nimbus Sans"/>
                <a:ea typeface="Nimbus Sans"/>
                <a:cs typeface="Nimbus Sans"/>
              </a:rPr>
              <a:t>Proposed future work, not a validated case result. Midjourney examples: [F1], [F2].</a:t>
            </a:r>
            <a:endParaRPr sz="975" b="0">
              <a:solidFill>
                <a:srgbClr val="626B64"/>
              </a:solidFill>
              <a:latin typeface="Nimbus Sans"/>
              <a:ea typeface="Nimbus Sans"/>
              <a:cs typeface="Nimbus Sans"/>
            </a:endParaRPr>
          </a:p>
        </p:txBody>
      </p:sp>
      <p:sp>
        <p:nvSpPr>
          <p:cNvPr id="4" name="merged-text-49"/>
          <p:cNvSpPr>
            <a14:cpLocks xmlns:a14="http://schemas.microsoft.com/office/drawing/2010/main" noGrp="1"/>
          </p:cNvSpPr>
          <p:nvPr/>
        </p:nvSpPr>
        <p:spPr>
          <a:xfrm>
            <a:off x="11029950" y="6419850"/>
            <a:ext cx="552450" cy="247650"/>
          </a:xfrm>
          <a:prstGeom prst="rect">
            <a:avLst/>
          </a:prstGeom>
          <a:noFill/>
          <a:ln w="0">
            <a:noFill/>
            <a:prstDash val="solid"/>
          </a:ln>
        </p:spPr>
        <p:txBody>
          <a:bodyPr lIns="0" tIns="0" rIns="0" bIns="0"/>
          <a:lstStyle>
            <a:defPPr>
              <a:defRPr sz="1350" b="0">
                <a:solidFill>
                  <a:srgbClr val="626B64"/>
                </a:solidFill>
                <a:latin typeface="Nimbus Sans"/>
                <a:ea typeface="Nimbus Sans"/>
                <a:cs typeface="Nimbus Sans"/>
              </a:defRPr>
            </a:defPPr>
            <a:lvl1pPr>
              <a:defRPr sz="1350" b="0">
                <a:solidFill>
                  <a:srgbClr val="626B64"/>
                </a:solidFill>
                <a:latin typeface="Nimbus Sans"/>
                <a:ea typeface="Nimbus Sans"/>
                <a:cs typeface="Nimbus Sans"/>
              </a:defRPr>
            </a:lvl1pPr>
            <a:lvl2pPr>
              <a:defRPr sz="1350" b="0">
                <a:solidFill>
                  <a:srgbClr val="626B64"/>
                </a:solidFill>
                <a:latin typeface="Nimbus Sans"/>
                <a:ea typeface="Nimbus Sans"/>
                <a:cs typeface="Nimbus Sans"/>
              </a:defRPr>
            </a:lvl2pPr>
            <a:lvl3pPr>
              <a:defRPr sz="1350" b="0">
                <a:solidFill>
                  <a:srgbClr val="626B64"/>
                </a:solidFill>
                <a:latin typeface="Nimbus Sans"/>
                <a:ea typeface="Nimbus Sans"/>
                <a:cs typeface="Nimbus Sans"/>
              </a:defRPr>
            </a:lvl3pPr>
            <a:lvl4pPr>
              <a:defRPr sz="1350" b="0">
                <a:solidFill>
                  <a:srgbClr val="626B64"/>
                </a:solidFill>
                <a:latin typeface="Nimbus Sans"/>
                <a:ea typeface="Nimbus Sans"/>
                <a:cs typeface="Nimbus Sans"/>
              </a:defRPr>
            </a:lvl4pPr>
            <a:lvl5pPr>
              <a:defRPr sz="1350" b="0">
                <a:solidFill>
                  <a:srgbClr val="626B64"/>
                </a:solidFill>
                <a:latin typeface="Nimbus Sans"/>
                <a:ea typeface="Nimbus Sans"/>
                <a:cs typeface="Nimbus Sans"/>
              </a:defRPr>
            </a:lvl5pPr>
            <a:lvl6pPr>
              <a:defRPr sz="1350" b="0">
                <a:solidFill>
                  <a:srgbClr val="626B64"/>
                </a:solidFill>
                <a:latin typeface="Nimbus Sans"/>
                <a:ea typeface="Nimbus Sans"/>
                <a:cs typeface="Nimbus Sans"/>
              </a:defRPr>
            </a:lvl6pPr>
            <a:lvl7pPr>
              <a:defRPr sz="1350" b="0">
                <a:solidFill>
                  <a:srgbClr val="626B64"/>
                </a:solidFill>
                <a:latin typeface="Nimbus Sans"/>
                <a:ea typeface="Nimbus Sans"/>
                <a:cs typeface="Nimbus Sans"/>
              </a:defRPr>
            </a:lvl7pPr>
            <a:lvl8pPr>
              <a:defRPr sz="1350" b="0">
                <a:solidFill>
                  <a:srgbClr val="626B64"/>
                </a:solidFill>
                <a:latin typeface="Nimbus Sans"/>
                <a:ea typeface="Nimbus Sans"/>
                <a:cs typeface="Nimbus Sans"/>
              </a:defRPr>
            </a:lvl8pPr>
            <a:lvl9pPr>
              <a:defRPr sz="1350" b="0">
                <a:solidFill>
                  <a:srgbClr val="626B64"/>
                </a:solidFill>
                <a:latin typeface="Nimbus Sans"/>
                <a:ea typeface="Nimbus Sans"/>
                <a:cs typeface="Nimbus Sans"/>
              </a:defRPr>
            </a:lvl9pPr>
          </a:lstStyle>
          <a:p>
            <a:pPr>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10</a:t>
            </a:r>
            <a:endParaRPr sz="1350" b="0">
              <a:solidFill>
                <a:srgbClr val="626B64"/>
              </a:solidFill>
              <a:latin typeface="Nimbus Sans"/>
              <a:ea typeface="Nimbus Sans"/>
              <a:cs typeface="Nimbus Sans"/>
            </a:endParaRPr>
          </a:p>
        </p:txBody>
      </p:sp>
      <p:pic>
        <p:nvPicPr>
          <p:cNvPr id="5" name="图片 4"/>
          <p:cNvPicPr>
            <a:picLocks noChangeAspect="1"/>
          </p:cNvPicPr>
          <p:nvPr/>
        </p:nvPicPr>
        <p:blipFill>
          <a:blip r:embed="rId1"/>
          <a:srcRect t="933" b="933"/>
          <a:stretch>
            <a:fillRect/>
          </a:stretch>
        </p:blipFill>
        <p:spPr>
          <a:xfrm>
            <a:off x="609600" y="1685925"/>
            <a:ext cx="4286250" cy="2333625"/>
          </a:xfrm>
          <a:prstGeom prst="rect">
            <a:avLst/>
          </a:prstGeom>
        </p:spPr>
      </p:pic>
      <p:sp>
        <p:nvSpPr>
          <p:cNvPr id="6" name="merged-text-50"/>
          <p:cNvSpPr>
            <a14:cpLocks xmlns:a14="http://schemas.microsoft.com/office/drawing/2010/main" noGrp="1"/>
          </p:cNvSpPr>
          <p:nvPr/>
        </p:nvSpPr>
        <p:spPr>
          <a:xfrm>
            <a:off x="609600" y="4105275"/>
            <a:ext cx="4286250" cy="228600"/>
          </a:xfrm>
          <a:prstGeom prst="rect">
            <a:avLst/>
          </a:prstGeom>
          <a:noFill/>
          <a:ln w="0">
            <a:noFill/>
            <a:prstDash val="solid"/>
          </a:ln>
        </p:spPr>
        <p:txBody>
          <a:bodyPr lIns="0" tIns="0" rIns="0" bIns="0"/>
          <a:lstStyle>
            <a:defPPr>
              <a:defRPr sz="1050" b="0">
                <a:solidFill>
                  <a:srgbClr val="626B64"/>
                </a:solidFill>
                <a:latin typeface="Nimbus Sans"/>
                <a:ea typeface="Nimbus Sans"/>
                <a:cs typeface="Nimbus Sans"/>
              </a:defRPr>
            </a:defPPr>
            <a:lvl1pPr>
              <a:defRPr sz="1050" b="0">
                <a:solidFill>
                  <a:srgbClr val="626B64"/>
                </a:solidFill>
                <a:latin typeface="Nimbus Sans"/>
                <a:ea typeface="Nimbus Sans"/>
                <a:cs typeface="Nimbus Sans"/>
              </a:defRPr>
            </a:lvl1pPr>
            <a:lvl2pPr>
              <a:defRPr sz="1050" b="0">
                <a:solidFill>
                  <a:srgbClr val="626B64"/>
                </a:solidFill>
                <a:latin typeface="Nimbus Sans"/>
                <a:ea typeface="Nimbus Sans"/>
                <a:cs typeface="Nimbus Sans"/>
              </a:defRPr>
            </a:lvl2pPr>
            <a:lvl3pPr>
              <a:defRPr sz="1050" b="0">
                <a:solidFill>
                  <a:srgbClr val="626B64"/>
                </a:solidFill>
                <a:latin typeface="Nimbus Sans"/>
                <a:ea typeface="Nimbus Sans"/>
                <a:cs typeface="Nimbus Sans"/>
              </a:defRPr>
            </a:lvl3pPr>
            <a:lvl4pPr>
              <a:defRPr sz="1050" b="0">
                <a:solidFill>
                  <a:srgbClr val="626B64"/>
                </a:solidFill>
                <a:latin typeface="Nimbus Sans"/>
                <a:ea typeface="Nimbus Sans"/>
                <a:cs typeface="Nimbus Sans"/>
              </a:defRPr>
            </a:lvl4pPr>
            <a:lvl5pPr>
              <a:defRPr sz="1050" b="0">
                <a:solidFill>
                  <a:srgbClr val="626B64"/>
                </a:solidFill>
                <a:latin typeface="Nimbus Sans"/>
                <a:ea typeface="Nimbus Sans"/>
                <a:cs typeface="Nimbus Sans"/>
              </a:defRPr>
            </a:lvl5pPr>
            <a:lvl6pPr>
              <a:defRPr sz="1050" b="0">
                <a:solidFill>
                  <a:srgbClr val="626B64"/>
                </a:solidFill>
                <a:latin typeface="Nimbus Sans"/>
                <a:ea typeface="Nimbus Sans"/>
                <a:cs typeface="Nimbus Sans"/>
              </a:defRPr>
            </a:lvl6pPr>
            <a:lvl7pPr>
              <a:defRPr sz="1050" b="0">
                <a:solidFill>
                  <a:srgbClr val="626B64"/>
                </a:solidFill>
                <a:latin typeface="Nimbus Sans"/>
                <a:ea typeface="Nimbus Sans"/>
                <a:cs typeface="Nimbus Sans"/>
              </a:defRPr>
            </a:lvl7pPr>
            <a:lvl8pPr>
              <a:defRPr sz="1050" b="0">
                <a:solidFill>
                  <a:srgbClr val="626B64"/>
                </a:solidFill>
                <a:latin typeface="Nimbus Sans"/>
                <a:ea typeface="Nimbus Sans"/>
                <a:cs typeface="Nimbus Sans"/>
              </a:defRPr>
            </a:lvl8pPr>
            <a:lvl9pPr>
              <a:defRPr sz="1050" b="0">
                <a:solidFill>
                  <a:srgbClr val="626B64"/>
                </a:solidFill>
                <a:latin typeface="Nimbus Sans"/>
                <a:ea typeface="Nimbus Sans"/>
                <a:cs typeface="Nimbus Sans"/>
              </a:defRPr>
            </a:lvl9pPr>
          </a:lstStyle>
          <a:p>
            <a:pPr>
              <a:defRPr sz="1050" b="0">
                <a:solidFill>
                  <a:srgbClr val="626B64"/>
                </a:solidFill>
                <a:latin typeface="Nimbus Sans"/>
                <a:ea typeface="Nimbus Sans"/>
                <a:cs typeface="Nimbus Sans"/>
              </a:defRPr>
            </a:pPr>
            <a:r>
              <a:rPr sz="1050" b="0">
                <a:solidFill>
                  <a:srgbClr val="626B64"/>
                </a:solidFill>
                <a:latin typeface="Nimbus Sans"/>
                <a:ea typeface="Nimbus Sans"/>
                <a:cs typeface="Nimbus Sans"/>
              </a:rPr>
              <a:t>Reference image: Native Foreign</a:t>
            </a:r>
            <a:endParaRPr sz="1050" b="0">
              <a:solidFill>
                <a:srgbClr val="626B64"/>
              </a:solidFill>
              <a:latin typeface="Nimbus Sans"/>
              <a:ea typeface="Nimbus Sans"/>
              <a:cs typeface="Nimbus Sans"/>
            </a:endParaRPr>
          </a:p>
        </p:txBody>
      </p:sp>
      <p:sp>
        <p:nvSpPr>
          <p:cNvPr id="7" name="merged-text-51"/>
          <p:cNvSpPr>
            <a14:cpLocks xmlns:a14="http://schemas.microsoft.com/office/drawing/2010/main" noGrp="1"/>
          </p:cNvSpPr>
          <p:nvPr/>
        </p:nvSpPr>
        <p:spPr>
          <a:xfrm>
            <a:off x="609600" y="4505325"/>
            <a:ext cx="4286250" cy="323850"/>
          </a:xfrm>
          <a:prstGeom prst="rect">
            <a:avLst/>
          </a:prstGeom>
          <a:noFill/>
          <a:ln w="0">
            <a:noFill/>
            <a:prstDash val="solid"/>
          </a:ln>
        </p:spPr>
        <p:txBody>
          <a:bodyPr lIns="0" tIns="0" rIns="0" bIns="0"/>
          <a:lstStyle>
            <a:defPPr>
              <a:defRPr sz="1875" b="1">
                <a:solidFill>
                  <a:srgbClr val="303631"/>
                </a:solidFill>
                <a:latin typeface="Nimbus Sans"/>
                <a:ea typeface="Nimbus Sans"/>
                <a:cs typeface="Nimbus Sans"/>
              </a:defRPr>
            </a:defPPr>
            <a:lvl1pPr>
              <a:defRPr sz="1875" b="1">
                <a:solidFill>
                  <a:srgbClr val="303631"/>
                </a:solidFill>
                <a:latin typeface="Nimbus Sans"/>
                <a:ea typeface="Nimbus Sans"/>
                <a:cs typeface="Nimbus Sans"/>
              </a:defRPr>
            </a:lvl1pPr>
            <a:lvl2pPr>
              <a:defRPr sz="1875" b="1">
                <a:solidFill>
                  <a:srgbClr val="303631"/>
                </a:solidFill>
                <a:latin typeface="Nimbus Sans"/>
                <a:ea typeface="Nimbus Sans"/>
                <a:cs typeface="Nimbus Sans"/>
              </a:defRPr>
            </a:lvl2pPr>
            <a:lvl3pPr>
              <a:defRPr sz="1875" b="1">
                <a:solidFill>
                  <a:srgbClr val="303631"/>
                </a:solidFill>
                <a:latin typeface="Nimbus Sans"/>
                <a:ea typeface="Nimbus Sans"/>
                <a:cs typeface="Nimbus Sans"/>
              </a:defRPr>
            </a:lvl3pPr>
            <a:lvl4pPr>
              <a:defRPr sz="1875" b="1">
                <a:solidFill>
                  <a:srgbClr val="303631"/>
                </a:solidFill>
                <a:latin typeface="Nimbus Sans"/>
                <a:ea typeface="Nimbus Sans"/>
                <a:cs typeface="Nimbus Sans"/>
              </a:defRPr>
            </a:lvl4pPr>
            <a:lvl5pPr>
              <a:defRPr sz="1875" b="1">
                <a:solidFill>
                  <a:srgbClr val="303631"/>
                </a:solidFill>
                <a:latin typeface="Nimbus Sans"/>
                <a:ea typeface="Nimbus Sans"/>
                <a:cs typeface="Nimbus Sans"/>
              </a:defRPr>
            </a:lvl5pPr>
            <a:lvl6pPr>
              <a:defRPr sz="1875" b="1">
                <a:solidFill>
                  <a:srgbClr val="303631"/>
                </a:solidFill>
                <a:latin typeface="Nimbus Sans"/>
                <a:ea typeface="Nimbus Sans"/>
                <a:cs typeface="Nimbus Sans"/>
              </a:defRPr>
            </a:lvl6pPr>
            <a:lvl7pPr>
              <a:defRPr sz="1875" b="1">
                <a:solidFill>
                  <a:srgbClr val="303631"/>
                </a:solidFill>
                <a:latin typeface="Nimbus Sans"/>
                <a:ea typeface="Nimbus Sans"/>
                <a:cs typeface="Nimbus Sans"/>
              </a:defRPr>
            </a:lvl7pPr>
            <a:lvl8pPr>
              <a:defRPr sz="1875" b="1">
                <a:solidFill>
                  <a:srgbClr val="303631"/>
                </a:solidFill>
                <a:latin typeface="Nimbus Sans"/>
                <a:ea typeface="Nimbus Sans"/>
                <a:cs typeface="Nimbus Sans"/>
              </a:defRPr>
            </a:lvl8pPr>
            <a:lvl9pPr>
              <a:defRPr sz="1875" b="1">
                <a:solidFill>
                  <a:srgbClr val="303631"/>
                </a:solidFill>
                <a:latin typeface="Nimbus Sans"/>
                <a:ea typeface="Nimbus Sans"/>
                <a:cs typeface="Nimbus Sans"/>
              </a:defRPr>
            </a:lvl9pPr>
          </a:lstStyle>
          <a:p>
            <a:pPr>
              <a:defRPr sz="1875" b="1">
                <a:solidFill>
                  <a:srgbClr val="303631"/>
                </a:solidFill>
                <a:latin typeface="Nimbus Sans"/>
                <a:ea typeface="Nimbus Sans"/>
                <a:cs typeface="Nimbus Sans"/>
              </a:defRPr>
            </a:pPr>
            <a:r>
              <a:rPr sz="1875" b="1">
                <a:solidFill>
                  <a:srgbClr val="303631"/>
                </a:solidFill>
                <a:latin typeface="Nimbus Sans"/>
                <a:ea typeface="Nimbus Sans"/>
                <a:cs typeface="Nimbus Sans"/>
              </a:rPr>
              <a:t>Illustrative colour and tone targets</a:t>
            </a:r>
            <a:endParaRPr sz="1875" b="1">
              <a:solidFill>
                <a:srgbClr val="303631"/>
              </a:solidFill>
              <a:latin typeface="Nimbus Sans"/>
              <a:ea typeface="Nimbus Sans"/>
              <a:cs typeface="Nimbus Sans"/>
            </a:endParaRPr>
          </a:p>
        </p:txBody>
      </p:sp>
      <p:sp>
        <p:nvSpPr>
          <p:cNvPr id="8" name="merged-band-52"/>
          <p:cNvSpPr>
            <a14:cpLocks xmlns:a14="http://schemas.microsoft.com/office/drawing/2010/main" noGrp="1"/>
          </p:cNvSpPr>
          <p:nvPr/>
        </p:nvSpPr>
        <p:spPr>
          <a:xfrm>
            <a:off x="609600" y="4953000"/>
            <a:ext cx="971550" cy="409575"/>
          </a:xfrm>
          <a:prstGeom prst="rect">
            <a:avLst/>
          </a:prstGeom>
          <a:solidFill>
            <a:srgbClr val="253E35"/>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9" name="merged-text-53"/>
          <p:cNvSpPr>
            <a14:cpLocks xmlns:a14="http://schemas.microsoft.com/office/drawing/2010/main" noGrp="1"/>
          </p:cNvSpPr>
          <p:nvPr/>
        </p:nvSpPr>
        <p:spPr>
          <a:xfrm>
            <a:off x="609600" y="5457825"/>
            <a:ext cx="1047750" cy="295275"/>
          </a:xfrm>
          <a:prstGeom prst="rect">
            <a:avLst/>
          </a:prstGeom>
          <a:noFill/>
          <a:ln w="0">
            <a:noFill/>
            <a:prstDash val="solid"/>
          </a:ln>
        </p:spPr>
        <p:txBody>
          <a:bodyPr lIns="0" tIns="0" rIns="0" bIns="0"/>
          <a:lstStyle>
            <a:defPPr>
              <a:defRPr sz="1350" b="0">
                <a:solidFill>
                  <a:srgbClr val="626B64"/>
                </a:solidFill>
                <a:latin typeface="Nimbus Sans"/>
                <a:ea typeface="Nimbus Sans"/>
                <a:cs typeface="Nimbus Sans"/>
              </a:defRPr>
            </a:defPPr>
            <a:lvl1pPr>
              <a:defRPr sz="1350" b="0">
                <a:solidFill>
                  <a:srgbClr val="626B64"/>
                </a:solidFill>
                <a:latin typeface="Nimbus Sans"/>
                <a:ea typeface="Nimbus Sans"/>
                <a:cs typeface="Nimbus Sans"/>
              </a:defRPr>
            </a:lvl1pPr>
            <a:lvl2pPr>
              <a:defRPr sz="1350" b="0">
                <a:solidFill>
                  <a:srgbClr val="626B64"/>
                </a:solidFill>
                <a:latin typeface="Nimbus Sans"/>
                <a:ea typeface="Nimbus Sans"/>
                <a:cs typeface="Nimbus Sans"/>
              </a:defRPr>
            </a:lvl2pPr>
            <a:lvl3pPr>
              <a:defRPr sz="1350" b="0">
                <a:solidFill>
                  <a:srgbClr val="626B64"/>
                </a:solidFill>
                <a:latin typeface="Nimbus Sans"/>
                <a:ea typeface="Nimbus Sans"/>
                <a:cs typeface="Nimbus Sans"/>
              </a:defRPr>
            </a:lvl3pPr>
            <a:lvl4pPr>
              <a:defRPr sz="1350" b="0">
                <a:solidFill>
                  <a:srgbClr val="626B64"/>
                </a:solidFill>
                <a:latin typeface="Nimbus Sans"/>
                <a:ea typeface="Nimbus Sans"/>
                <a:cs typeface="Nimbus Sans"/>
              </a:defRPr>
            </a:lvl4pPr>
            <a:lvl5pPr>
              <a:defRPr sz="1350" b="0">
                <a:solidFill>
                  <a:srgbClr val="626B64"/>
                </a:solidFill>
                <a:latin typeface="Nimbus Sans"/>
                <a:ea typeface="Nimbus Sans"/>
                <a:cs typeface="Nimbus Sans"/>
              </a:defRPr>
            </a:lvl5pPr>
            <a:lvl6pPr>
              <a:defRPr sz="1350" b="0">
                <a:solidFill>
                  <a:srgbClr val="626B64"/>
                </a:solidFill>
                <a:latin typeface="Nimbus Sans"/>
                <a:ea typeface="Nimbus Sans"/>
                <a:cs typeface="Nimbus Sans"/>
              </a:defRPr>
            </a:lvl6pPr>
            <a:lvl7pPr>
              <a:defRPr sz="1350" b="0">
                <a:solidFill>
                  <a:srgbClr val="626B64"/>
                </a:solidFill>
                <a:latin typeface="Nimbus Sans"/>
                <a:ea typeface="Nimbus Sans"/>
                <a:cs typeface="Nimbus Sans"/>
              </a:defRPr>
            </a:lvl7pPr>
            <a:lvl8pPr>
              <a:defRPr sz="1350" b="0">
                <a:solidFill>
                  <a:srgbClr val="626B64"/>
                </a:solidFill>
                <a:latin typeface="Nimbus Sans"/>
                <a:ea typeface="Nimbus Sans"/>
                <a:cs typeface="Nimbus Sans"/>
              </a:defRPr>
            </a:lvl8pPr>
            <a:lvl9pPr>
              <a:defRPr sz="1350" b="0">
                <a:solidFill>
                  <a:srgbClr val="626B64"/>
                </a:solidFill>
                <a:latin typeface="Nimbus Sans"/>
                <a:ea typeface="Nimbus Sans"/>
                <a:cs typeface="Nimbus Sans"/>
              </a:defRPr>
            </a:lvl9pPr>
          </a:lstStyle>
          <a:p>
            <a:pPr>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Forest</a:t>
            </a:r>
            <a:endParaRPr sz="1350" b="0">
              <a:solidFill>
                <a:srgbClr val="626B64"/>
              </a:solidFill>
              <a:latin typeface="Nimbus Sans"/>
              <a:ea typeface="Nimbus Sans"/>
              <a:cs typeface="Nimbus Sans"/>
            </a:endParaRPr>
          </a:p>
        </p:txBody>
      </p:sp>
      <p:sp>
        <p:nvSpPr>
          <p:cNvPr id="10" name="merged-band-54"/>
          <p:cNvSpPr>
            <a14:cpLocks xmlns:a14="http://schemas.microsoft.com/office/drawing/2010/main" noGrp="1"/>
          </p:cNvSpPr>
          <p:nvPr/>
        </p:nvSpPr>
        <p:spPr>
          <a:xfrm>
            <a:off x="1695450" y="4953000"/>
            <a:ext cx="971550" cy="409575"/>
          </a:xfrm>
          <a:prstGeom prst="rect">
            <a:avLst/>
          </a:prstGeom>
          <a:solidFill>
            <a:srgbClr val="819878"/>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11" name="merged-text-55"/>
          <p:cNvSpPr>
            <a14:cpLocks xmlns:a14="http://schemas.microsoft.com/office/drawing/2010/main" noGrp="1"/>
          </p:cNvSpPr>
          <p:nvPr/>
        </p:nvSpPr>
        <p:spPr>
          <a:xfrm>
            <a:off x="1695450" y="5457825"/>
            <a:ext cx="1047750" cy="295275"/>
          </a:xfrm>
          <a:prstGeom prst="rect">
            <a:avLst/>
          </a:prstGeom>
          <a:noFill/>
          <a:ln w="0">
            <a:noFill/>
            <a:prstDash val="solid"/>
          </a:ln>
        </p:spPr>
        <p:txBody>
          <a:bodyPr lIns="0" tIns="0" rIns="0" bIns="0"/>
          <a:lstStyle>
            <a:defPPr>
              <a:defRPr sz="1350" b="0">
                <a:solidFill>
                  <a:srgbClr val="626B64"/>
                </a:solidFill>
                <a:latin typeface="Nimbus Sans"/>
                <a:ea typeface="Nimbus Sans"/>
                <a:cs typeface="Nimbus Sans"/>
              </a:defRPr>
            </a:defPPr>
            <a:lvl1pPr>
              <a:defRPr sz="1350" b="0">
                <a:solidFill>
                  <a:srgbClr val="626B64"/>
                </a:solidFill>
                <a:latin typeface="Nimbus Sans"/>
                <a:ea typeface="Nimbus Sans"/>
                <a:cs typeface="Nimbus Sans"/>
              </a:defRPr>
            </a:lvl1pPr>
            <a:lvl2pPr>
              <a:defRPr sz="1350" b="0">
                <a:solidFill>
                  <a:srgbClr val="626B64"/>
                </a:solidFill>
                <a:latin typeface="Nimbus Sans"/>
                <a:ea typeface="Nimbus Sans"/>
                <a:cs typeface="Nimbus Sans"/>
              </a:defRPr>
            </a:lvl2pPr>
            <a:lvl3pPr>
              <a:defRPr sz="1350" b="0">
                <a:solidFill>
                  <a:srgbClr val="626B64"/>
                </a:solidFill>
                <a:latin typeface="Nimbus Sans"/>
                <a:ea typeface="Nimbus Sans"/>
                <a:cs typeface="Nimbus Sans"/>
              </a:defRPr>
            </a:lvl3pPr>
            <a:lvl4pPr>
              <a:defRPr sz="1350" b="0">
                <a:solidFill>
                  <a:srgbClr val="626B64"/>
                </a:solidFill>
                <a:latin typeface="Nimbus Sans"/>
                <a:ea typeface="Nimbus Sans"/>
                <a:cs typeface="Nimbus Sans"/>
              </a:defRPr>
            </a:lvl4pPr>
            <a:lvl5pPr>
              <a:defRPr sz="1350" b="0">
                <a:solidFill>
                  <a:srgbClr val="626B64"/>
                </a:solidFill>
                <a:latin typeface="Nimbus Sans"/>
                <a:ea typeface="Nimbus Sans"/>
                <a:cs typeface="Nimbus Sans"/>
              </a:defRPr>
            </a:lvl5pPr>
            <a:lvl6pPr>
              <a:defRPr sz="1350" b="0">
                <a:solidFill>
                  <a:srgbClr val="626B64"/>
                </a:solidFill>
                <a:latin typeface="Nimbus Sans"/>
                <a:ea typeface="Nimbus Sans"/>
                <a:cs typeface="Nimbus Sans"/>
              </a:defRPr>
            </a:lvl6pPr>
            <a:lvl7pPr>
              <a:defRPr sz="1350" b="0">
                <a:solidFill>
                  <a:srgbClr val="626B64"/>
                </a:solidFill>
                <a:latin typeface="Nimbus Sans"/>
                <a:ea typeface="Nimbus Sans"/>
                <a:cs typeface="Nimbus Sans"/>
              </a:defRPr>
            </a:lvl7pPr>
            <a:lvl8pPr>
              <a:defRPr sz="1350" b="0">
                <a:solidFill>
                  <a:srgbClr val="626B64"/>
                </a:solidFill>
                <a:latin typeface="Nimbus Sans"/>
                <a:ea typeface="Nimbus Sans"/>
                <a:cs typeface="Nimbus Sans"/>
              </a:defRPr>
            </a:lvl8pPr>
            <a:lvl9pPr>
              <a:defRPr sz="1350" b="0">
                <a:solidFill>
                  <a:srgbClr val="626B64"/>
                </a:solidFill>
                <a:latin typeface="Nimbus Sans"/>
                <a:ea typeface="Nimbus Sans"/>
                <a:cs typeface="Nimbus Sans"/>
              </a:defRPr>
            </a:lvl9pPr>
          </a:lstStyle>
          <a:p>
            <a:pPr>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Sage</a:t>
            </a:r>
            <a:endParaRPr sz="1350" b="0">
              <a:solidFill>
                <a:srgbClr val="626B64"/>
              </a:solidFill>
              <a:latin typeface="Nimbus Sans"/>
              <a:ea typeface="Nimbus Sans"/>
              <a:cs typeface="Nimbus Sans"/>
            </a:endParaRPr>
          </a:p>
        </p:txBody>
      </p:sp>
      <p:sp>
        <p:nvSpPr>
          <p:cNvPr id="12" name="merged-band-56"/>
          <p:cNvSpPr>
            <a14:cpLocks xmlns:a14="http://schemas.microsoft.com/office/drawing/2010/main" noGrp="1"/>
          </p:cNvSpPr>
          <p:nvPr/>
        </p:nvSpPr>
        <p:spPr>
          <a:xfrm>
            <a:off x="2781300" y="4953000"/>
            <a:ext cx="971550" cy="409575"/>
          </a:xfrm>
          <a:prstGeom prst="rect">
            <a:avLst/>
          </a:prstGeom>
          <a:solidFill>
            <a:srgbClr val="E4D8AF"/>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13" name="merged-text-57"/>
          <p:cNvSpPr>
            <a14:cpLocks xmlns:a14="http://schemas.microsoft.com/office/drawing/2010/main" noGrp="1"/>
          </p:cNvSpPr>
          <p:nvPr/>
        </p:nvSpPr>
        <p:spPr>
          <a:xfrm>
            <a:off x="2781300" y="5457825"/>
            <a:ext cx="1047750" cy="295275"/>
          </a:xfrm>
          <a:prstGeom prst="rect">
            <a:avLst/>
          </a:prstGeom>
          <a:noFill/>
          <a:ln w="0">
            <a:noFill/>
            <a:prstDash val="solid"/>
          </a:ln>
        </p:spPr>
        <p:txBody>
          <a:bodyPr lIns="0" tIns="0" rIns="0" bIns="0"/>
          <a:lstStyle>
            <a:defPPr>
              <a:defRPr sz="1350" b="0">
                <a:solidFill>
                  <a:srgbClr val="626B64"/>
                </a:solidFill>
                <a:latin typeface="Nimbus Sans"/>
                <a:ea typeface="Nimbus Sans"/>
                <a:cs typeface="Nimbus Sans"/>
              </a:defRPr>
            </a:defPPr>
            <a:lvl1pPr>
              <a:defRPr sz="1350" b="0">
                <a:solidFill>
                  <a:srgbClr val="626B64"/>
                </a:solidFill>
                <a:latin typeface="Nimbus Sans"/>
                <a:ea typeface="Nimbus Sans"/>
                <a:cs typeface="Nimbus Sans"/>
              </a:defRPr>
            </a:lvl1pPr>
            <a:lvl2pPr>
              <a:defRPr sz="1350" b="0">
                <a:solidFill>
                  <a:srgbClr val="626B64"/>
                </a:solidFill>
                <a:latin typeface="Nimbus Sans"/>
                <a:ea typeface="Nimbus Sans"/>
                <a:cs typeface="Nimbus Sans"/>
              </a:defRPr>
            </a:lvl2pPr>
            <a:lvl3pPr>
              <a:defRPr sz="1350" b="0">
                <a:solidFill>
                  <a:srgbClr val="626B64"/>
                </a:solidFill>
                <a:latin typeface="Nimbus Sans"/>
                <a:ea typeface="Nimbus Sans"/>
                <a:cs typeface="Nimbus Sans"/>
              </a:defRPr>
            </a:lvl3pPr>
            <a:lvl4pPr>
              <a:defRPr sz="1350" b="0">
                <a:solidFill>
                  <a:srgbClr val="626B64"/>
                </a:solidFill>
                <a:latin typeface="Nimbus Sans"/>
                <a:ea typeface="Nimbus Sans"/>
                <a:cs typeface="Nimbus Sans"/>
              </a:defRPr>
            </a:lvl4pPr>
            <a:lvl5pPr>
              <a:defRPr sz="1350" b="0">
                <a:solidFill>
                  <a:srgbClr val="626B64"/>
                </a:solidFill>
                <a:latin typeface="Nimbus Sans"/>
                <a:ea typeface="Nimbus Sans"/>
                <a:cs typeface="Nimbus Sans"/>
              </a:defRPr>
            </a:lvl5pPr>
            <a:lvl6pPr>
              <a:defRPr sz="1350" b="0">
                <a:solidFill>
                  <a:srgbClr val="626B64"/>
                </a:solidFill>
                <a:latin typeface="Nimbus Sans"/>
                <a:ea typeface="Nimbus Sans"/>
                <a:cs typeface="Nimbus Sans"/>
              </a:defRPr>
            </a:lvl6pPr>
            <a:lvl7pPr>
              <a:defRPr sz="1350" b="0">
                <a:solidFill>
                  <a:srgbClr val="626B64"/>
                </a:solidFill>
                <a:latin typeface="Nimbus Sans"/>
                <a:ea typeface="Nimbus Sans"/>
                <a:cs typeface="Nimbus Sans"/>
              </a:defRPr>
            </a:lvl7pPr>
            <a:lvl8pPr>
              <a:defRPr sz="1350" b="0">
                <a:solidFill>
                  <a:srgbClr val="626B64"/>
                </a:solidFill>
                <a:latin typeface="Nimbus Sans"/>
                <a:ea typeface="Nimbus Sans"/>
                <a:cs typeface="Nimbus Sans"/>
              </a:defRPr>
            </a:lvl8pPr>
            <a:lvl9pPr>
              <a:defRPr sz="1350" b="0">
                <a:solidFill>
                  <a:srgbClr val="626B64"/>
                </a:solidFill>
                <a:latin typeface="Nimbus Sans"/>
                <a:ea typeface="Nimbus Sans"/>
                <a:cs typeface="Nimbus Sans"/>
              </a:defRPr>
            </a:lvl9pPr>
          </a:lstStyle>
          <a:p>
            <a:pPr>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Warm light</a:t>
            </a:r>
            <a:endParaRPr sz="1350" b="0">
              <a:solidFill>
                <a:srgbClr val="626B64"/>
              </a:solidFill>
              <a:latin typeface="Nimbus Sans"/>
              <a:ea typeface="Nimbus Sans"/>
              <a:cs typeface="Nimbus Sans"/>
            </a:endParaRPr>
          </a:p>
        </p:txBody>
      </p:sp>
      <p:sp>
        <p:nvSpPr>
          <p:cNvPr id="14" name="merged-band-58"/>
          <p:cNvSpPr>
            <a14:cpLocks xmlns:a14="http://schemas.microsoft.com/office/drawing/2010/main" noGrp="1"/>
          </p:cNvSpPr>
          <p:nvPr/>
        </p:nvSpPr>
        <p:spPr>
          <a:xfrm>
            <a:off x="3867150" y="4953000"/>
            <a:ext cx="971550" cy="409575"/>
          </a:xfrm>
          <a:prstGeom prst="rect">
            <a:avLst/>
          </a:prstGeom>
          <a:solidFill>
            <a:srgbClr val="B59C51"/>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15" name="merged-text-59"/>
          <p:cNvSpPr>
            <a14:cpLocks xmlns:a14="http://schemas.microsoft.com/office/drawing/2010/main" noGrp="1"/>
          </p:cNvSpPr>
          <p:nvPr/>
        </p:nvSpPr>
        <p:spPr>
          <a:xfrm>
            <a:off x="3867150" y="5457825"/>
            <a:ext cx="1047750" cy="295275"/>
          </a:xfrm>
          <a:prstGeom prst="rect">
            <a:avLst/>
          </a:prstGeom>
          <a:noFill/>
          <a:ln w="0">
            <a:noFill/>
            <a:prstDash val="solid"/>
          </a:ln>
        </p:spPr>
        <p:txBody>
          <a:bodyPr lIns="0" tIns="0" rIns="0" bIns="0"/>
          <a:lstStyle>
            <a:defPPr>
              <a:defRPr sz="1350" b="0">
                <a:solidFill>
                  <a:srgbClr val="626B64"/>
                </a:solidFill>
                <a:latin typeface="Nimbus Sans"/>
                <a:ea typeface="Nimbus Sans"/>
                <a:cs typeface="Nimbus Sans"/>
              </a:defRPr>
            </a:defPPr>
            <a:lvl1pPr>
              <a:defRPr sz="1350" b="0">
                <a:solidFill>
                  <a:srgbClr val="626B64"/>
                </a:solidFill>
                <a:latin typeface="Nimbus Sans"/>
                <a:ea typeface="Nimbus Sans"/>
                <a:cs typeface="Nimbus Sans"/>
              </a:defRPr>
            </a:lvl1pPr>
            <a:lvl2pPr>
              <a:defRPr sz="1350" b="0">
                <a:solidFill>
                  <a:srgbClr val="626B64"/>
                </a:solidFill>
                <a:latin typeface="Nimbus Sans"/>
                <a:ea typeface="Nimbus Sans"/>
                <a:cs typeface="Nimbus Sans"/>
              </a:defRPr>
            </a:lvl2pPr>
            <a:lvl3pPr>
              <a:defRPr sz="1350" b="0">
                <a:solidFill>
                  <a:srgbClr val="626B64"/>
                </a:solidFill>
                <a:latin typeface="Nimbus Sans"/>
                <a:ea typeface="Nimbus Sans"/>
                <a:cs typeface="Nimbus Sans"/>
              </a:defRPr>
            </a:lvl3pPr>
            <a:lvl4pPr>
              <a:defRPr sz="1350" b="0">
                <a:solidFill>
                  <a:srgbClr val="626B64"/>
                </a:solidFill>
                <a:latin typeface="Nimbus Sans"/>
                <a:ea typeface="Nimbus Sans"/>
                <a:cs typeface="Nimbus Sans"/>
              </a:defRPr>
            </a:lvl4pPr>
            <a:lvl5pPr>
              <a:defRPr sz="1350" b="0">
                <a:solidFill>
                  <a:srgbClr val="626B64"/>
                </a:solidFill>
                <a:latin typeface="Nimbus Sans"/>
                <a:ea typeface="Nimbus Sans"/>
                <a:cs typeface="Nimbus Sans"/>
              </a:defRPr>
            </a:lvl5pPr>
            <a:lvl6pPr>
              <a:defRPr sz="1350" b="0">
                <a:solidFill>
                  <a:srgbClr val="626B64"/>
                </a:solidFill>
                <a:latin typeface="Nimbus Sans"/>
                <a:ea typeface="Nimbus Sans"/>
                <a:cs typeface="Nimbus Sans"/>
              </a:defRPr>
            </a:lvl6pPr>
            <a:lvl7pPr>
              <a:defRPr sz="1350" b="0">
                <a:solidFill>
                  <a:srgbClr val="626B64"/>
                </a:solidFill>
                <a:latin typeface="Nimbus Sans"/>
                <a:ea typeface="Nimbus Sans"/>
                <a:cs typeface="Nimbus Sans"/>
              </a:defRPr>
            </a:lvl7pPr>
            <a:lvl8pPr>
              <a:defRPr sz="1350" b="0">
                <a:solidFill>
                  <a:srgbClr val="626B64"/>
                </a:solidFill>
                <a:latin typeface="Nimbus Sans"/>
                <a:ea typeface="Nimbus Sans"/>
                <a:cs typeface="Nimbus Sans"/>
              </a:defRPr>
            </a:lvl8pPr>
            <a:lvl9pPr>
              <a:defRPr sz="1350" b="0">
                <a:solidFill>
                  <a:srgbClr val="626B64"/>
                </a:solidFill>
                <a:latin typeface="Nimbus Sans"/>
                <a:ea typeface="Nimbus Sans"/>
                <a:cs typeface="Nimbus Sans"/>
              </a:defRPr>
            </a:lvl9pPr>
          </a:lstStyle>
          <a:p>
            <a:pPr>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Gold</a:t>
            </a:r>
            <a:endParaRPr sz="1350" b="0">
              <a:solidFill>
                <a:srgbClr val="626B64"/>
              </a:solidFill>
              <a:latin typeface="Nimbus Sans"/>
              <a:ea typeface="Nimbus Sans"/>
              <a:cs typeface="Nimbus Sans"/>
            </a:endParaRPr>
          </a:p>
        </p:txBody>
      </p:sp>
      <p:sp>
        <p:nvSpPr>
          <p:cNvPr id="16" name="merged-text-60"/>
          <p:cNvSpPr>
            <a14:cpLocks xmlns:a14="http://schemas.microsoft.com/office/drawing/2010/main" noGrp="1"/>
          </p:cNvSpPr>
          <p:nvPr/>
        </p:nvSpPr>
        <p:spPr>
          <a:xfrm>
            <a:off x="609600" y="5905500"/>
            <a:ext cx="4476750" cy="40005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Muted greens; warm highlights; soft contrast</a:t>
            </a:r>
            <a:endParaRPr sz="1500" b="0">
              <a:solidFill>
                <a:srgbClr val="626B64"/>
              </a:solidFill>
              <a:latin typeface="Nimbus Sans"/>
              <a:ea typeface="Nimbus Sans"/>
              <a:cs typeface="Nimbus Sans"/>
            </a:endParaRPr>
          </a:p>
        </p:txBody>
      </p:sp>
      <p:sp>
        <p:nvSpPr>
          <p:cNvPr id="17" name="merged-text-61"/>
          <p:cNvSpPr>
            <a14:cpLocks xmlns:a14="http://schemas.microsoft.com/office/drawing/2010/main" noGrp="1"/>
          </p:cNvSpPr>
          <p:nvPr/>
        </p:nvSpPr>
        <p:spPr>
          <a:xfrm>
            <a:off x="5467350" y="1676400"/>
            <a:ext cx="6115050" cy="409575"/>
          </a:xfrm>
          <a:prstGeom prst="rect">
            <a:avLst/>
          </a:prstGeom>
          <a:noFill/>
          <a:ln w="0">
            <a:noFill/>
            <a:prstDash val="solid"/>
          </a:ln>
        </p:spPr>
        <p:txBody>
          <a:bodyPr lIns="0" tIns="0" rIns="0" bIns="0"/>
          <a:lstStyle>
            <a:defPPr>
              <a:defRPr sz="2175" b="1">
                <a:solidFill>
                  <a:srgbClr val="303631"/>
                </a:solidFill>
                <a:latin typeface="Nimbus Sans"/>
                <a:ea typeface="Nimbus Sans"/>
                <a:cs typeface="Nimbus Sans"/>
              </a:defRPr>
            </a:defPPr>
            <a:lvl1pPr>
              <a:defRPr sz="2175" b="1">
                <a:solidFill>
                  <a:srgbClr val="303631"/>
                </a:solidFill>
                <a:latin typeface="Nimbus Sans"/>
                <a:ea typeface="Nimbus Sans"/>
                <a:cs typeface="Nimbus Sans"/>
              </a:defRPr>
            </a:lvl1pPr>
            <a:lvl2pPr>
              <a:defRPr sz="2175" b="1">
                <a:solidFill>
                  <a:srgbClr val="303631"/>
                </a:solidFill>
                <a:latin typeface="Nimbus Sans"/>
                <a:ea typeface="Nimbus Sans"/>
                <a:cs typeface="Nimbus Sans"/>
              </a:defRPr>
            </a:lvl2pPr>
            <a:lvl3pPr>
              <a:defRPr sz="2175" b="1">
                <a:solidFill>
                  <a:srgbClr val="303631"/>
                </a:solidFill>
                <a:latin typeface="Nimbus Sans"/>
                <a:ea typeface="Nimbus Sans"/>
                <a:cs typeface="Nimbus Sans"/>
              </a:defRPr>
            </a:lvl3pPr>
            <a:lvl4pPr>
              <a:defRPr sz="2175" b="1">
                <a:solidFill>
                  <a:srgbClr val="303631"/>
                </a:solidFill>
                <a:latin typeface="Nimbus Sans"/>
                <a:ea typeface="Nimbus Sans"/>
                <a:cs typeface="Nimbus Sans"/>
              </a:defRPr>
            </a:lvl4pPr>
            <a:lvl5pPr>
              <a:defRPr sz="2175" b="1">
                <a:solidFill>
                  <a:srgbClr val="303631"/>
                </a:solidFill>
                <a:latin typeface="Nimbus Sans"/>
                <a:ea typeface="Nimbus Sans"/>
                <a:cs typeface="Nimbus Sans"/>
              </a:defRPr>
            </a:lvl5pPr>
            <a:lvl6pPr>
              <a:defRPr sz="2175" b="1">
                <a:solidFill>
                  <a:srgbClr val="303631"/>
                </a:solidFill>
                <a:latin typeface="Nimbus Sans"/>
                <a:ea typeface="Nimbus Sans"/>
                <a:cs typeface="Nimbus Sans"/>
              </a:defRPr>
            </a:lvl6pPr>
            <a:lvl7pPr>
              <a:defRPr sz="2175" b="1">
                <a:solidFill>
                  <a:srgbClr val="303631"/>
                </a:solidFill>
                <a:latin typeface="Nimbus Sans"/>
                <a:ea typeface="Nimbus Sans"/>
                <a:cs typeface="Nimbus Sans"/>
              </a:defRPr>
            </a:lvl7pPr>
            <a:lvl8pPr>
              <a:defRPr sz="2175" b="1">
                <a:solidFill>
                  <a:srgbClr val="303631"/>
                </a:solidFill>
                <a:latin typeface="Nimbus Sans"/>
                <a:ea typeface="Nimbus Sans"/>
                <a:cs typeface="Nimbus Sans"/>
              </a:defRPr>
            </a:lvl8pPr>
            <a:lvl9pPr>
              <a:defRPr sz="2175" b="1">
                <a:solidFill>
                  <a:srgbClr val="303631"/>
                </a:solidFill>
                <a:latin typeface="Nimbus Sans"/>
                <a:ea typeface="Nimbus Sans"/>
                <a:cs typeface="Nimbus Sans"/>
              </a:defRPr>
            </a:lvl9pPr>
          </a:lstStyle>
          <a:p>
            <a:pPr>
              <a:defRPr sz="2175" b="1">
                <a:solidFill>
                  <a:srgbClr val="303631"/>
                </a:solidFill>
                <a:latin typeface="Nimbus Sans"/>
                <a:ea typeface="Nimbus Sans"/>
                <a:cs typeface="Nimbus Sans"/>
              </a:defRPr>
            </a:pPr>
            <a:r>
              <a:rPr sz="2175" b="1">
                <a:solidFill>
                  <a:srgbClr val="303631"/>
                </a:solidFill>
                <a:latin typeface="Nimbus Sans"/>
                <a:ea typeface="Nimbus Sans"/>
                <a:cs typeface="Nimbus Sans"/>
              </a:rPr>
              <a:t>Midjourney’s existing seed control</a:t>
            </a:r>
            <a:endParaRPr sz="2175" b="1">
              <a:solidFill>
                <a:srgbClr val="303631"/>
              </a:solidFill>
              <a:latin typeface="Nimbus Sans"/>
              <a:ea typeface="Nimbus Sans"/>
              <a:cs typeface="Nimbus Sans"/>
            </a:endParaRPr>
          </a:p>
        </p:txBody>
      </p:sp>
      <p:sp>
        <p:nvSpPr>
          <p:cNvPr id="18" name="merged-band-62"/>
          <p:cNvSpPr>
            <a14:cpLocks xmlns:a14="http://schemas.microsoft.com/office/drawing/2010/main" noGrp="1"/>
          </p:cNvSpPr>
          <p:nvPr/>
        </p:nvSpPr>
        <p:spPr>
          <a:xfrm>
            <a:off x="5467350" y="2190750"/>
            <a:ext cx="6115050" cy="838200"/>
          </a:xfrm>
          <a:prstGeom prst="rect">
            <a:avLst/>
          </a:prstGeom>
          <a:solidFill>
            <a:srgbClr val="F8F1C8"/>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19" name="merged-text-63"/>
          <p:cNvSpPr>
            <a14:cpLocks xmlns:a14="http://schemas.microsoft.com/office/drawing/2010/main" noGrp="1"/>
          </p:cNvSpPr>
          <p:nvPr/>
        </p:nvSpPr>
        <p:spPr>
          <a:xfrm>
            <a:off x="5657850" y="2305050"/>
            <a:ext cx="5734050" cy="676275"/>
          </a:xfrm>
          <a:prstGeom prst="rect">
            <a:avLst/>
          </a:prstGeom>
          <a:noFill/>
          <a:ln w="0">
            <a:noFill/>
            <a:prstDash val="solid"/>
          </a:ln>
        </p:spPr>
        <p:txBody>
          <a:bodyPr lIns="0" tIns="0" rIns="0" bIns="0"/>
          <a:lstStyle>
            <a:defPPr>
              <a:defRPr sz="2100" b="1">
                <a:solidFill>
                  <a:srgbClr val="303631"/>
                </a:solidFill>
                <a:latin typeface="Nimbus Sans"/>
                <a:ea typeface="Nimbus Sans"/>
                <a:cs typeface="Nimbus Sans"/>
              </a:defRPr>
            </a:defPPr>
            <a:lvl1pPr>
              <a:defRPr sz="2100" b="1">
                <a:solidFill>
                  <a:srgbClr val="303631"/>
                </a:solidFill>
                <a:latin typeface="Nimbus Sans"/>
                <a:ea typeface="Nimbus Sans"/>
                <a:cs typeface="Nimbus Sans"/>
              </a:defRPr>
            </a:lvl1pPr>
            <a:lvl2pPr>
              <a:defRPr sz="2100" b="1">
                <a:solidFill>
                  <a:srgbClr val="303631"/>
                </a:solidFill>
                <a:latin typeface="Nimbus Sans"/>
                <a:ea typeface="Nimbus Sans"/>
                <a:cs typeface="Nimbus Sans"/>
              </a:defRPr>
            </a:lvl2pPr>
            <a:lvl3pPr>
              <a:defRPr sz="2100" b="1">
                <a:solidFill>
                  <a:srgbClr val="303631"/>
                </a:solidFill>
                <a:latin typeface="Nimbus Sans"/>
                <a:ea typeface="Nimbus Sans"/>
                <a:cs typeface="Nimbus Sans"/>
              </a:defRPr>
            </a:lvl3pPr>
            <a:lvl4pPr>
              <a:defRPr sz="2100" b="1">
                <a:solidFill>
                  <a:srgbClr val="303631"/>
                </a:solidFill>
                <a:latin typeface="Nimbus Sans"/>
                <a:ea typeface="Nimbus Sans"/>
                <a:cs typeface="Nimbus Sans"/>
              </a:defRPr>
            </a:lvl4pPr>
            <a:lvl5pPr>
              <a:defRPr sz="2100" b="1">
                <a:solidFill>
                  <a:srgbClr val="303631"/>
                </a:solidFill>
                <a:latin typeface="Nimbus Sans"/>
                <a:ea typeface="Nimbus Sans"/>
                <a:cs typeface="Nimbus Sans"/>
              </a:defRPr>
            </a:lvl5pPr>
            <a:lvl6pPr>
              <a:defRPr sz="2100" b="1">
                <a:solidFill>
                  <a:srgbClr val="303631"/>
                </a:solidFill>
                <a:latin typeface="Nimbus Sans"/>
                <a:ea typeface="Nimbus Sans"/>
                <a:cs typeface="Nimbus Sans"/>
              </a:defRPr>
            </a:lvl6pPr>
            <a:lvl7pPr>
              <a:defRPr sz="2100" b="1">
                <a:solidFill>
                  <a:srgbClr val="303631"/>
                </a:solidFill>
                <a:latin typeface="Nimbus Sans"/>
                <a:ea typeface="Nimbus Sans"/>
                <a:cs typeface="Nimbus Sans"/>
              </a:defRPr>
            </a:lvl7pPr>
            <a:lvl8pPr>
              <a:defRPr sz="2100" b="1">
                <a:solidFill>
                  <a:srgbClr val="303631"/>
                </a:solidFill>
                <a:latin typeface="Nimbus Sans"/>
                <a:ea typeface="Nimbus Sans"/>
                <a:cs typeface="Nimbus Sans"/>
              </a:defRPr>
            </a:lvl8pPr>
            <a:lvl9pPr>
              <a:defRPr sz="2100" b="1">
                <a:solidFill>
                  <a:srgbClr val="303631"/>
                </a:solidFill>
                <a:latin typeface="Nimbus Sans"/>
                <a:ea typeface="Nimbus Sans"/>
                <a:cs typeface="Nimbus Sans"/>
              </a:defRPr>
            </a:lvl9pPr>
          </a:lstStyle>
          <a:p>
            <a:pPr>
              <a:defRPr sz="2100" b="1">
                <a:solidFill>
                  <a:srgbClr val="303631"/>
                </a:solidFill>
                <a:latin typeface="Nimbus Sans"/>
                <a:ea typeface="Nimbus Sans"/>
                <a:cs typeface="Nimbus Sans"/>
              </a:defRPr>
            </a:pPr>
            <a:r>
              <a:rPr sz="2100" b="1">
                <a:solidFill>
                  <a:srgbClr val="303631"/>
                </a:solidFill>
                <a:latin typeface="Nimbus Sans"/>
                <a:ea typeface="Nimbus Sans"/>
                <a:cs typeface="Nimbus Sans"/>
              </a:rPr>
              <a:t>vibrant California poppies</a:t>
            </a:r>
            <a:endParaRPr sz="2100" b="1">
              <a:solidFill>
                <a:srgbClr val="303631"/>
              </a:solidFill>
              <a:latin typeface="Nimbus Sans"/>
              <a:ea typeface="Nimbus Sans"/>
              <a:cs typeface="Nimbus Sans"/>
            </a:endParaRPr>
          </a:p>
          <a:p>
            <a:pPr>
              <a:defRPr sz="2100" b="1">
                <a:solidFill>
                  <a:srgbClr val="303631"/>
                </a:solidFill>
                <a:latin typeface="Nimbus Sans"/>
                <a:ea typeface="Nimbus Sans"/>
                <a:cs typeface="Nimbus Sans"/>
              </a:defRPr>
            </a:pPr>
            <a:r>
              <a:rPr sz="2100" b="1">
                <a:solidFill>
                  <a:srgbClr val="303631"/>
                </a:solidFill>
                <a:latin typeface="Nimbus Sans"/>
                <a:ea typeface="Nimbus Sans"/>
                <a:cs typeface="Nimbus Sans"/>
              </a:rPr>
              <a:t>--seed 399674</a:t>
            </a:r>
            <a:endParaRPr sz="2100" b="1">
              <a:solidFill>
                <a:srgbClr val="303631"/>
              </a:solidFill>
              <a:latin typeface="Nimbus Sans"/>
              <a:ea typeface="Nimbus Sans"/>
              <a:cs typeface="Nimbus Sans"/>
            </a:endParaRPr>
          </a:p>
        </p:txBody>
      </p:sp>
      <p:sp>
        <p:nvSpPr>
          <p:cNvPr id="20" name="merged-text-64"/>
          <p:cNvSpPr>
            <a14:cpLocks xmlns:a14="http://schemas.microsoft.com/office/drawing/2010/main" noGrp="1"/>
          </p:cNvSpPr>
          <p:nvPr/>
        </p:nvSpPr>
        <p:spPr>
          <a:xfrm>
            <a:off x="5467350" y="3124200"/>
            <a:ext cx="6115050" cy="276225"/>
          </a:xfrm>
          <a:prstGeom prst="rect">
            <a:avLst/>
          </a:prstGeom>
          <a:noFill/>
          <a:ln w="0">
            <a:noFill/>
            <a:prstDash val="solid"/>
          </a:ln>
        </p:spPr>
        <p:txBody>
          <a:bodyPr lIns="0" tIns="0" rIns="0" bIns="0"/>
          <a:lstStyle>
            <a:defPPr>
              <a:defRPr sz="1350" b="0">
                <a:solidFill>
                  <a:srgbClr val="626B64"/>
                </a:solidFill>
                <a:latin typeface="Nimbus Sans"/>
                <a:ea typeface="Nimbus Sans"/>
                <a:cs typeface="Nimbus Sans"/>
              </a:defRPr>
            </a:defPPr>
            <a:lvl1pPr>
              <a:defRPr sz="1350" b="0">
                <a:solidFill>
                  <a:srgbClr val="626B64"/>
                </a:solidFill>
                <a:latin typeface="Nimbus Sans"/>
                <a:ea typeface="Nimbus Sans"/>
                <a:cs typeface="Nimbus Sans"/>
              </a:defRPr>
            </a:lvl1pPr>
            <a:lvl2pPr>
              <a:defRPr sz="1350" b="0">
                <a:solidFill>
                  <a:srgbClr val="626B64"/>
                </a:solidFill>
                <a:latin typeface="Nimbus Sans"/>
                <a:ea typeface="Nimbus Sans"/>
                <a:cs typeface="Nimbus Sans"/>
              </a:defRPr>
            </a:lvl2pPr>
            <a:lvl3pPr>
              <a:defRPr sz="1350" b="0">
                <a:solidFill>
                  <a:srgbClr val="626B64"/>
                </a:solidFill>
                <a:latin typeface="Nimbus Sans"/>
                <a:ea typeface="Nimbus Sans"/>
                <a:cs typeface="Nimbus Sans"/>
              </a:defRPr>
            </a:lvl3pPr>
            <a:lvl4pPr>
              <a:defRPr sz="1350" b="0">
                <a:solidFill>
                  <a:srgbClr val="626B64"/>
                </a:solidFill>
                <a:latin typeface="Nimbus Sans"/>
                <a:ea typeface="Nimbus Sans"/>
                <a:cs typeface="Nimbus Sans"/>
              </a:defRPr>
            </a:lvl4pPr>
            <a:lvl5pPr>
              <a:defRPr sz="1350" b="0">
                <a:solidFill>
                  <a:srgbClr val="626B64"/>
                </a:solidFill>
                <a:latin typeface="Nimbus Sans"/>
                <a:ea typeface="Nimbus Sans"/>
                <a:cs typeface="Nimbus Sans"/>
              </a:defRPr>
            </a:lvl5pPr>
            <a:lvl6pPr>
              <a:defRPr sz="1350" b="0">
                <a:solidFill>
                  <a:srgbClr val="626B64"/>
                </a:solidFill>
                <a:latin typeface="Nimbus Sans"/>
                <a:ea typeface="Nimbus Sans"/>
                <a:cs typeface="Nimbus Sans"/>
              </a:defRPr>
            </a:lvl6pPr>
            <a:lvl7pPr>
              <a:defRPr sz="1350" b="0">
                <a:solidFill>
                  <a:srgbClr val="626B64"/>
                </a:solidFill>
                <a:latin typeface="Nimbus Sans"/>
                <a:ea typeface="Nimbus Sans"/>
                <a:cs typeface="Nimbus Sans"/>
              </a:defRPr>
            </a:lvl7pPr>
            <a:lvl8pPr>
              <a:defRPr sz="1350" b="0">
                <a:solidFill>
                  <a:srgbClr val="626B64"/>
                </a:solidFill>
                <a:latin typeface="Nimbus Sans"/>
                <a:ea typeface="Nimbus Sans"/>
                <a:cs typeface="Nimbus Sans"/>
              </a:defRPr>
            </a:lvl8pPr>
            <a:lvl9pPr>
              <a:defRPr sz="1350" b="0">
                <a:solidFill>
                  <a:srgbClr val="626B64"/>
                </a:solidFill>
                <a:latin typeface="Nimbus Sans"/>
                <a:ea typeface="Nimbus Sans"/>
                <a:cs typeface="Nimbus Sans"/>
              </a:defRPr>
            </a:lvl9pPr>
          </a:lstStyle>
          <a:p>
            <a:pPr>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Example from Midjourney’s official Seeds guide [F2]</a:t>
            </a:r>
            <a:endParaRPr sz="1350" b="0">
              <a:solidFill>
                <a:srgbClr val="626B64"/>
              </a:solidFill>
              <a:latin typeface="Nimbus Sans"/>
              <a:ea typeface="Nimbus Sans"/>
              <a:cs typeface="Nimbus Sans"/>
            </a:endParaRPr>
          </a:p>
        </p:txBody>
      </p:sp>
      <p:sp>
        <p:nvSpPr>
          <p:cNvPr id="21" name="merged-text-65"/>
          <p:cNvSpPr>
            <a14:cpLocks xmlns:a14="http://schemas.microsoft.com/office/drawing/2010/main" noGrp="1"/>
          </p:cNvSpPr>
          <p:nvPr/>
        </p:nvSpPr>
        <p:spPr>
          <a:xfrm>
            <a:off x="5467350" y="3514725"/>
            <a:ext cx="6115050" cy="695325"/>
          </a:xfrm>
          <a:prstGeom prst="rect">
            <a:avLst/>
          </a:prstGeom>
          <a:noFill/>
          <a:ln w="0">
            <a:noFill/>
            <a:prstDash val="solid"/>
          </a:ln>
        </p:spPr>
        <p:txBody>
          <a:bodyPr lIns="0" tIns="0" rIns="0" bIns="0"/>
          <a:lstStyle>
            <a:defPPr>
              <a:defRPr sz="1800" b="0">
                <a:solidFill>
                  <a:srgbClr val="626B64"/>
                </a:solidFill>
                <a:latin typeface="Nimbus Sans"/>
                <a:ea typeface="Nimbus Sans"/>
                <a:cs typeface="Nimbus Sans"/>
              </a:defRPr>
            </a:defPPr>
            <a:lvl1pPr>
              <a:defRPr sz="1800" b="0">
                <a:solidFill>
                  <a:srgbClr val="626B64"/>
                </a:solidFill>
                <a:latin typeface="Nimbus Sans"/>
                <a:ea typeface="Nimbus Sans"/>
                <a:cs typeface="Nimbus Sans"/>
              </a:defRPr>
            </a:lvl1pPr>
            <a:lvl2pPr>
              <a:defRPr sz="1800" b="0">
                <a:solidFill>
                  <a:srgbClr val="626B64"/>
                </a:solidFill>
                <a:latin typeface="Nimbus Sans"/>
                <a:ea typeface="Nimbus Sans"/>
                <a:cs typeface="Nimbus Sans"/>
              </a:defRPr>
            </a:lvl2pPr>
            <a:lvl3pPr>
              <a:defRPr sz="1800" b="0">
                <a:solidFill>
                  <a:srgbClr val="626B64"/>
                </a:solidFill>
                <a:latin typeface="Nimbus Sans"/>
                <a:ea typeface="Nimbus Sans"/>
                <a:cs typeface="Nimbus Sans"/>
              </a:defRPr>
            </a:lvl3pPr>
            <a:lvl4pPr>
              <a:defRPr sz="1800" b="0">
                <a:solidFill>
                  <a:srgbClr val="626B64"/>
                </a:solidFill>
                <a:latin typeface="Nimbus Sans"/>
                <a:ea typeface="Nimbus Sans"/>
                <a:cs typeface="Nimbus Sans"/>
              </a:defRPr>
            </a:lvl4pPr>
            <a:lvl5pPr>
              <a:defRPr sz="1800" b="0">
                <a:solidFill>
                  <a:srgbClr val="626B64"/>
                </a:solidFill>
                <a:latin typeface="Nimbus Sans"/>
                <a:ea typeface="Nimbus Sans"/>
                <a:cs typeface="Nimbus Sans"/>
              </a:defRPr>
            </a:lvl5pPr>
            <a:lvl6pPr>
              <a:defRPr sz="1800" b="0">
                <a:solidFill>
                  <a:srgbClr val="626B64"/>
                </a:solidFill>
                <a:latin typeface="Nimbus Sans"/>
                <a:ea typeface="Nimbus Sans"/>
                <a:cs typeface="Nimbus Sans"/>
              </a:defRPr>
            </a:lvl6pPr>
            <a:lvl7pPr>
              <a:defRPr sz="1800" b="0">
                <a:solidFill>
                  <a:srgbClr val="626B64"/>
                </a:solidFill>
                <a:latin typeface="Nimbus Sans"/>
                <a:ea typeface="Nimbus Sans"/>
                <a:cs typeface="Nimbus Sans"/>
              </a:defRPr>
            </a:lvl7pPr>
            <a:lvl8pPr>
              <a:defRPr sz="1800" b="0">
                <a:solidFill>
                  <a:srgbClr val="626B64"/>
                </a:solidFill>
                <a:latin typeface="Nimbus Sans"/>
                <a:ea typeface="Nimbus Sans"/>
                <a:cs typeface="Nimbus Sans"/>
              </a:defRPr>
            </a:lvl8pPr>
            <a:lvl9pPr>
              <a:defRPr sz="1800" b="0">
                <a:solidFill>
                  <a:srgbClr val="626B64"/>
                </a:solidFill>
                <a:latin typeface="Nimbus Sans"/>
                <a:ea typeface="Nimbus Sans"/>
                <a:cs typeface="Nimbus Sans"/>
              </a:defRPr>
            </a:lvl9pPr>
          </a:lstStyle>
          <a:p>
            <a:pPr>
              <a:defRPr sz="1800" b="0">
                <a:solidFill>
                  <a:srgbClr val="626B64"/>
                </a:solidFill>
                <a:latin typeface="Nimbus Sans"/>
                <a:ea typeface="Nimbus Sans"/>
                <a:cs typeface="Nimbus Sans"/>
              </a:defRPr>
            </a:pPr>
            <a:r>
              <a:rPr sz="1800" b="0">
                <a:solidFill>
                  <a:srgbClr val="626B64"/>
                </a:solidFill>
                <a:latin typeface="Nimbus Sans"/>
                <a:ea typeface="Nimbus Sans"/>
                <a:cs typeface="Nimbus Sans"/>
              </a:rPr>
              <a:t>A fixed seed helps compare prompt changes.</a:t>
            </a:r>
            <a:endParaRPr sz="1800" b="0">
              <a:solidFill>
                <a:srgbClr val="626B64"/>
              </a:solidFill>
              <a:latin typeface="Nimbus Sans"/>
              <a:ea typeface="Nimbus Sans"/>
              <a:cs typeface="Nimbus Sans"/>
            </a:endParaRPr>
          </a:p>
          <a:p>
            <a:pPr>
              <a:defRPr sz="1800" b="0">
                <a:solidFill>
                  <a:srgbClr val="626B64"/>
                </a:solidFill>
                <a:latin typeface="Nimbus Sans"/>
                <a:ea typeface="Nimbus Sans"/>
                <a:cs typeface="Nimbus Sans"/>
              </a:defRPr>
            </a:pPr>
            <a:r>
              <a:rPr sz="1800" b="0">
                <a:solidFill>
                  <a:srgbClr val="626B64"/>
                </a:solidFill>
                <a:latin typeface="Nimbus Sans"/>
                <a:ea typeface="Nimbus Sans"/>
                <a:cs typeface="Nimbus Sans"/>
              </a:rPr>
              <a:t>It controls initial noise, not colour or style.</a:t>
            </a:r>
            <a:endParaRPr sz="1800" b="0">
              <a:solidFill>
                <a:srgbClr val="626B64"/>
              </a:solidFill>
              <a:latin typeface="Nimbus Sans"/>
              <a:ea typeface="Nimbus Sans"/>
              <a:cs typeface="Nimbus Sans"/>
            </a:endParaRPr>
          </a:p>
        </p:txBody>
      </p:sp>
      <p:sp>
        <p:nvSpPr>
          <p:cNvPr id="22" name="merged-text-66"/>
          <p:cNvSpPr>
            <a14:cpLocks xmlns:a14="http://schemas.microsoft.com/office/drawing/2010/main" noGrp="1"/>
          </p:cNvSpPr>
          <p:nvPr/>
        </p:nvSpPr>
        <p:spPr>
          <a:xfrm>
            <a:off x="5467350" y="4333875"/>
            <a:ext cx="6115050" cy="381000"/>
          </a:xfrm>
          <a:prstGeom prst="rect">
            <a:avLst/>
          </a:prstGeom>
          <a:noFill/>
          <a:ln w="0">
            <a:noFill/>
            <a:prstDash val="solid"/>
          </a:ln>
        </p:spPr>
        <p:txBody>
          <a:bodyPr lIns="0" tIns="0" rIns="0" bIns="0"/>
          <a:lstStyle>
            <a:defPPr>
              <a:defRPr sz="2100" b="1">
                <a:solidFill>
                  <a:srgbClr val="087E77"/>
                </a:solidFill>
                <a:latin typeface="Nimbus Sans"/>
                <a:ea typeface="Nimbus Sans"/>
                <a:cs typeface="Nimbus Sans"/>
              </a:defRPr>
            </a:defPPr>
            <a:lvl1pPr>
              <a:defRPr sz="2100" b="1">
                <a:solidFill>
                  <a:srgbClr val="087E77"/>
                </a:solidFill>
                <a:latin typeface="Nimbus Sans"/>
                <a:ea typeface="Nimbus Sans"/>
                <a:cs typeface="Nimbus Sans"/>
              </a:defRPr>
            </a:lvl1pPr>
            <a:lvl2pPr>
              <a:defRPr sz="2100" b="1">
                <a:solidFill>
                  <a:srgbClr val="087E77"/>
                </a:solidFill>
                <a:latin typeface="Nimbus Sans"/>
                <a:ea typeface="Nimbus Sans"/>
                <a:cs typeface="Nimbus Sans"/>
              </a:defRPr>
            </a:lvl2pPr>
            <a:lvl3pPr>
              <a:defRPr sz="2100" b="1">
                <a:solidFill>
                  <a:srgbClr val="087E77"/>
                </a:solidFill>
                <a:latin typeface="Nimbus Sans"/>
                <a:ea typeface="Nimbus Sans"/>
                <a:cs typeface="Nimbus Sans"/>
              </a:defRPr>
            </a:lvl3pPr>
            <a:lvl4pPr>
              <a:defRPr sz="2100" b="1">
                <a:solidFill>
                  <a:srgbClr val="087E77"/>
                </a:solidFill>
                <a:latin typeface="Nimbus Sans"/>
                <a:ea typeface="Nimbus Sans"/>
                <a:cs typeface="Nimbus Sans"/>
              </a:defRPr>
            </a:lvl4pPr>
            <a:lvl5pPr>
              <a:defRPr sz="2100" b="1">
                <a:solidFill>
                  <a:srgbClr val="087E77"/>
                </a:solidFill>
                <a:latin typeface="Nimbus Sans"/>
                <a:ea typeface="Nimbus Sans"/>
                <a:cs typeface="Nimbus Sans"/>
              </a:defRPr>
            </a:lvl5pPr>
            <a:lvl6pPr>
              <a:defRPr sz="2100" b="1">
                <a:solidFill>
                  <a:srgbClr val="087E77"/>
                </a:solidFill>
                <a:latin typeface="Nimbus Sans"/>
                <a:ea typeface="Nimbus Sans"/>
                <a:cs typeface="Nimbus Sans"/>
              </a:defRPr>
            </a:lvl6pPr>
            <a:lvl7pPr>
              <a:defRPr sz="2100" b="1">
                <a:solidFill>
                  <a:srgbClr val="087E77"/>
                </a:solidFill>
                <a:latin typeface="Nimbus Sans"/>
                <a:ea typeface="Nimbus Sans"/>
                <a:cs typeface="Nimbus Sans"/>
              </a:defRPr>
            </a:lvl7pPr>
            <a:lvl8pPr>
              <a:defRPr sz="2100" b="1">
                <a:solidFill>
                  <a:srgbClr val="087E77"/>
                </a:solidFill>
                <a:latin typeface="Nimbus Sans"/>
                <a:ea typeface="Nimbus Sans"/>
                <a:cs typeface="Nimbus Sans"/>
              </a:defRPr>
            </a:lvl8pPr>
            <a:lvl9pPr>
              <a:defRPr sz="2100" b="1">
                <a:solidFill>
                  <a:srgbClr val="087E77"/>
                </a:solidFill>
                <a:latin typeface="Nimbus Sans"/>
                <a:ea typeface="Nimbus Sans"/>
                <a:cs typeface="Nimbus Sans"/>
              </a:defRPr>
            </a:lvl9pPr>
          </a:lstStyle>
          <a:p>
            <a:pPr>
              <a:defRPr sz="2100" b="1">
                <a:solidFill>
                  <a:srgbClr val="087E77"/>
                </a:solidFill>
                <a:latin typeface="Nimbus Sans"/>
                <a:ea typeface="Nimbus Sans"/>
                <a:cs typeface="Nimbus Sans"/>
              </a:defRPr>
            </a:pPr>
            <a:r>
              <a:rPr sz="2100" b="1">
                <a:solidFill>
                  <a:srgbClr val="087E77"/>
                </a:solidFill>
                <a:latin typeface="Nimbus Sans"/>
                <a:ea typeface="Nimbus Sans"/>
                <a:cs typeface="Nimbus Sans"/>
              </a:rPr>
              <a:t>Colour and tone: Style Reference</a:t>
            </a:r>
            <a:endParaRPr sz="2100" b="1">
              <a:solidFill>
                <a:srgbClr val="087E77"/>
              </a:solidFill>
              <a:latin typeface="Nimbus Sans"/>
              <a:ea typeface="Nimbus Sans"/>
              <a:cs typeface="Nimbus Sans"/>
            </a:endParaRPr>
          </a:p>
        </p:txBody>
      </p:sp>
      <p:sp>
        <p:nvSpPr>
          <p:cNvPr id="23" name="merged-text-67"/>
          <p:cNvSpPr>
            <a14:cpLocks xmlns:a14="http://schemas.microsoft.com/office/drawing/2010/main" noGrp="1"/>
          </p:cNvSpPr>
          <p:nvPr/>
        </p:nvSpPr>
        <p:spPr>
          <a:xfrm>
            <a:off x="5467350" y="4762500"/>
            <a:ext cx="6115050" cy="371475"/>
          </a:xfrm>
          <a:prstGeom prst="rect">
            <a:avLst/>
          </a:prstGeom>
          <a:noFill/>
          <a:ln w="0">
            <a:noFill/>
            <a:prstDash val="solid"/>
          </a:ln>
        </p:spPr>
        <p:txBody>
          <a:bodyPr lIns="0" tIns="0" rIns="0" bIns="0"/>
          <a:lstStyle>
            <a:defPPr>
              <a:defRPr sz="2025" b="1">
                <a:solidFill>
                  <a:srgbClr val="303631"/>
                </a:solidFill>
                <a:latin typeface="Nimbus Sans"/>
                <a:ea typeface="Nimbus Sans"/>
                <a:cs typeface="Nimbus Sans"/>
              </a:defRPr>
            </a:defPPr>
            <a:lvl1pPr>
              <a:defRPr sz="2025" b="1">
                <a:solidFill>
                  <a:srgbClr val="303631"/>
                </a:solidFill>
                <a:latin typeface="Nimbus Sans"/>
                <a:ea typeface="Nimbus Sans"/>
                <a:cs typeface="Nimbus Sans"/>
              </a:defRPr>
            </a:lvl1pPr>
            <a:lvl2pPr>
              <a:defRPr sz="2025" b="1">
                <a:solidFill>
                  <a:srgbClr val="303631"/>
                </a:solidFill>
                <a:latin typeface="Nimbus Sans"/>
                <a:ea typeface="Nimbus Sans"/>
                <a:cs typeface="Nimbus Sans"/>
              </a:defRPr>
            </a:lvl2pPr>
            <a:lvl3pPr>
              <a:defRPr sz="2025" b="1">
                <a:solidFill>
                  <a:srgbClr val="303631"/>
                </a:solidFill>
                <a:latin typeface="Nimbus Sans"/>
                <a:ea typeface="Nimbus Sans"/>
                <a:cs typeface="Nimbus Sans"/>
              </a:defRPr>
            </a:lvl3pPr>
            <a:lvl4pPr>
              <a:defRPr sz="2025" b="1">
                <a:solidFill>
                  <a:srgbClr val="303631"/>
                </a:solidFill>
                <a:latin typeface="Nimbus Sans"/>
                <a:ea typeface="Nimbus Sans"/>
                <a:cs typeface="Nimbus Sans"/>
              </a:defRPr>
            </a:lvl4pPr>
            <a:lvl5pPr>
              <a:defRPr sz="2025" b="1">
                <a:solidFill>
                  <a:srgbClr val="303631"/>
                </a:solidFill>
                <a:latin typeface="Nimbus Sans"/>
                <a:ea typeface="Nimbus Sans"/>
                <a:cs typeface="Nimbus Sans"/>
              </a:defRPr>
            </a:lvl5pPr>
            <a:lvl6pPr>
              <a:defRPr sz="2025" b="1">
                <a:solidFill>
                  <a:srgbClr val="303631"/>
                </a:solidFill>
                <a:latin typeface="Nimbus Sans"/>
                <a:ea typeface="Nimbus Sans"/>
                <a:cs typeface="Nimbus Sans"/>
              </a:defRPr>
            </a:lvl6pPr>
            <a:lvl7pPr>
              <a:defRPr sz="2025" b="1">
                <a:solidFill>
                  <a:srgbClr val="303631"/>
                </a:solidFill>
                <a:latin typeface="Nimbus Sans"/>
                <a:ea typeface="Nimbus Sans"/>
                <a:cs typeface="Nimbus Sans"/>
              </a:defRPr>
            </a:lvl7pPr>
            <a:lvl8pPr>
              <a:defRPr sz="2025" b="1">
                <a:solidFill>
                  <a:srgbClr val="303631"/>
                </a:solidFill>
                <a:latin typeface="Nimbus Sans"/>
                <a:ea typeface="Nimbus Sans"/>
                <a:cs typeface="Nimbus Sans"/>
              </a:defRPr>
            </a:lvl8pPr>
            <a:lvl9pPr>
              <a:defRPr sz="2025" b="1">
                <a:solidFill>
                  <a:srgbClr val="303631"/>
                </a:solidFill>
                <a:latin typeface="Nimbus Sans"/>
                <a:ea typeface="Nimbus Sans"/>
                <a:cs typeface="Nimbus Sans"/>
              </a:defRPr>
            </a:lvl9pPr>
          </a:lstStyle>
          <a:p>
            <a:pPr>
              <a:defRPr sz="2025" b="1">
                <a:solidFill>
                  <a:srgbClr val="303631"/>
                </a:solidFill>
                <a:latin typeface="Nimbus Sans"/>
                <a:ea typeface="Nimbus Sans"/>
                <a:cs typeface="Nimbus Sans"/>
              </a:defRPr>
            </a:pPr>
            <a:r>
              <a:rPr sz="2025" b="1">
                <a:solidFill>
                  <a:srgbClr val="303631"/>
                </a:solidFill>
                <a:latin typeface="Nimbus Sans"/>
                <a:ea typeface="Nimbus Sans"/>
                <a:cs typeface="Nimbus Sans"/>
              </a:rPr>
              <a:t>--sref [image URL] --sw 100</a:t>
            </a:r>
            <a:endParaRPr sz="2025" b="1">
              <a:solidFill>
                <a:srgbClr val="303631"/>
              </a:solidFill>
              <a:latin typeface="Nimbus Sans"/>
              <a:ea typeface="Nimbus Sans"/>
              <a:cs typeface="Nimbus Sans"/>
            </a:endParaRPr>
          </a:p>
        </p:txBody>
      </p:sp>
      <p:sp>
        <p:nvSpPr>
          <p:cNvPr id="24" name="merged-text-68"/>
          <p:cNvSpPr>
            <a14:cpLocks xmlns:a14="http://schemas.microsoft.com/office/drawing/2010/main" noGrp="1"/>
          </p:cNvSpPr>
          <p:nvPr/>
        </p:nvSpPr>
        <p:spPr>
          <a:xfrm>
            <a:off x="5467350" y="5200650"/>
            <a:ext cx="6115050" cy="32385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Replace [image URL] with an approved reference. [F1]</a:t>
            </a:r>
            <a:endParaRPr sz="1500" b="0">
              <a:solidFill>
                <a:srgbClr val="626B64"/>
              </a:solidFill>
              <a:latin typeface="Nimbus Sans"/>
              <a:ea typeface="Nimbus Sans"/>
              <a:cs typeface="Nimbus Sans"/>
            </a:endParaRPr>
          </a:p>
        </p:txBody>
      </p:sp>
      <p:sp>
        <p:nvSpPr>
          <p:cNvPr id="25" name="merged-band-69"/>
          <p:cNvSpPr>
            <a14:cpLocks xmlns:a14="http://schemas.microsoft.com/office/drawing/2010/main" noGrp="1"/>
          </p:cNvSpPr>
          <p:nvPr/>
        </p:nvSpPr>
        <p:spPr>
          <a:xfrm>
            <a:off x="5467350" y="5734050"/>
            <a:ext cx="6115050" cy="581025"/>
          </a:xfrm>
          <a:prstGeom prst="rect">
            <a:avLst/>
          </a:prstGeom>
          <a:solidFill>
            <a:srgbClr val="F8F1C8"/>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26" name="merged-text-70"/>
          <p:cNvSpPr>
            <a14:cpLocks xmlns:a14="http://schemas.microsoft.com/office/drawing/2010/main" noGrp="1"/>
          </p:cNvSpPr>
          <p:nvPr/>
        </p:nvSpPr>
        <p:spPr>
          <a:xfrm>
            <a:off x="5657850" y="5867400"/>
            <a:ext cx="5734050" cy="419100"/>
          </a:xfrm>
          <a:prstGeom prst="rect">
            <a:avLst/>
          </a:prstGeom>
          <a:noFill/>
          <a:ln w="0">
            <a:noFill/>
            <a:prstDash val="solid"/>
          </a:ln>
        </p:spPr>
        <p:txBody>
          <a:bodyPr lIns="0" tIns="0" rIns="0" bIns="0"/>
          <a:lstStyle>
            <a:defPPr>
              <a:defRPr sz="1725" b="1">
                <a:solidFill>
                  <a:srgbClr val="303631"/>
                </a:solidFill>
                <a:latin typeface="Nimbus Sans"/>
                <a:ea typeface="Nimbus Sans"/>
                <a:cs typeface="Nimbus Sans"/>
              </a:defRPr>
            </a:defPPr>
            <a:lvl1pPr>
              <a:defRPr sz="1725" b="1">
                <a:solidFill>
                  <a:srgbClr val="303631"/>
                </a:solidFill>
                <a:latin typeface="Nimbus Sans"/>
                <a:ea typeface="Nimbus Sans"/>
                <a:cs typeface="Nimbus Sans"/>
              </a:defRPr>
            </a:lvl1pPr>
            <a:lvl2pPr>
              <a:defRPr sz="1725" b="1">
                <a:solidFill>
                  <a:srgbClr val="303631"/>
                </a:solidFill>
                <a:latin typeface="Nimbus Sans"/>
                <a:ea typeface="Nimbus Sans"/>
                <a:cs typeface="Nimbus Sans"/>
              </a:defRPr>
            </a:lvl2pPr>
            <a:lvl3pPr>
              <a:defRPr sz="1725" b="1">
                <a:solidFill>
                  <a:srgbClr val="303631"/>
                </a:solidFill>
                <a:latin typeface="Nimbus Sans"/>
                <a:ea typeface="Nimbus Sans"/>
                <a:cs typeface="Nimbus Sans"/>
              </a:defRPr>
            </a:lvl3pPr>
            <a:lvl4pPr>
              <a:defRPr sz="1725" b="1">
                <a:solidFill>
                  <a:srgbClr val="303631"/>
                </a:solidFill>
                <a:latin typeface="Nimbus Sans"/>
                <a:ea typeface="Nimbus Sans"/>
                <a:cs typeface="Nimbus Sans"/>
              </a:defRPr>
            </a:lvl4pPr>
            <a:lvl5pPr>
              <a:defRPr sz="1725" b="1">
                <a:solidFill>
                  <a:srgbClr val="303631"/>
                </a:solidFill>
                <a:latin typeface="Nimbus Sans"/>
                <a:ea typeface="Nimbus Sans"/>
                <a:cs typeface="Nimbus Sans"/>
              </a:defRPr>
            </a:lvl5pPr>
            <a:lvl6pPr>
              <a:defRPr sz="1725" b="1">
                <a:solidFill>
                  <a:srgbClr val="303631"/>
                </a:solidFill>
                <a:latin typeface="Nimbus Sans"/>
                <a:ea typeface="Nimbus Sans"/>
                <a:cs typeface="Nimbus Sans"/>
              </a:defRPr>
            </a:lvl6pPr>
            <a:lvl7pPr>
              <a:defRPr sz="1725" b="1">
                <a:solidFill>
                  <a:srgbClr val="303631"/>
                </a:solidFill>
                <a:latin typeface="Nimbus Sans"/>
                <a:ea typeface="Nimbus Sans"/>
                <a:cs typeface="Nimbus Sans"/>
              </a:defRPr>
            </a:lvl7pPr>
            <a:lvl8pPr>
              <a:defRPr sz="1725" b="1">
                <a:solidFill>
                  <a:srgbClr val="303631"/>
                </a:solidFill>
                <a:latin typeface="Nimbus Sans"/>
                <a:ea typeface="Nimbus Sans"/>
                <a:cs typeface="Nimbus Sans"/>
              </a:defRPr>
            </a:lvl8pPr>
            <a:lvl9pPr>
              <a:defRPr sz="1725" b="1">
                <a:solidFill>
                  <a:srgbClr val="303631"/>
                </a:solidFill>
                <a:latin typeface="Nimbus Sans"/>
                <a:ea typeface="Nimbus Sans"/>
                <a:cs typeface="Nimbus Sans"/>
              </a:defRPr>
            </a:lvl9pPr>
          </a:lstStyle>
          <a:p>
            <a:pPr>
              <a:defRPr sz="1725" b="1">
                <a:solidFill>
                  <a:srgbClr val="303631"/>
                </a:solidFill>
                <a:latin typeface="Nimbus Sans"/>
                <a:ea typeface="Nimbus Sans"/>
                <a:cs typeface="Nimbus Sans"/>
              </a:defRPr>
            </a:pPr>
            <a:r>
              <a:rPr sz="1725" b="1">
                <a:solidFill>
                  <a:srgbClr val="303631"/>
                </a:solidFill>
                <a:latin typeface="Nimbus Sans"/>
                <a:ea typeface="Nimbus Sans"/>
                <a:cs typeface="Nimbus Sans"/>
              </a:rPr>
              <a:t>Future test: compare tools and record correction time.</a:t>
            </a:r>
            <a:endParaRPr sz="1725" b="1">
              <a:solidFill>
                <a:srgbClr val="303631"/>
              </a:solidFill>
              <a:latin typeface="Nimbus Sans"/>
              <a:ea typeface="Nimbus Sans"/>
              <a:cs typeface="Nimbus Sans"/>
            </a:endParaRPr>
          </a:p>
        </p:txBody>
      </p:sp>
      <p:sp>
        <p:nvSpPr>
          <p:cNvPr id="27" name="merged-text-137"/>
          <p:cNvSpPr>
            <a14:cpLocks xmlns:a14="http://schemas.microsoft.com/office/drawing/2010/main" noGrp="1"/>
          </p:cNvSpPr>
          <p:nvPr/>
        </p:nvSpPr>
        <p:spPr>
          <a:xfrm>
            <a:off x="1428750" y="352425"/>
            <a:ext cx="9810750" cy="247650"/>
          </a:xfrm>
          <a:prstGeom prst="rect">
            <a:avLst/>
          </a:prstGeom>
          <a:noFill/>
          <a:ln w="0">
            <a:noFill/>
            <a:prstDash val="solid"/>
          </a:ln>
        </p:spPr>
        <p:txBody>
          <a:bodyPr lIns="0" tIns="0" rIns="0" bIns="0"/>
          <a:lstStyle>
            <a:defPPr>
              <a:defRPr sz="1200" b="1">
                <a:solidFill>
                  <a:srgbClr val="626B64"/>
                </a:solidFill>
                <a:latin typeface="Nimbus Sans"/>
                <a:ea typeface="Nimbus Sans"/>
                <a:cs typeface="Nimbus Sans"/>
              </a:defRPr>
            </a:defPPr>
            <a:lvl1pPr>
              <a:defRPr sz="1200" b="1">
                <a:solidFill>
                  <a:srgbClr val="626B64"/>
                </a:solidFill>
                <a:latin typeface="Nimbus Sans"/>
                <a:ea typeface="Nimbus Sans"/>
                <a:cs typeface="Nimbus Sans"/>
              </a:defRPr>
            </a:lvl1pPr>
            <a:lvl2pPr>
              <a:defRPr sz="1200" b="1">
                <a:solidFill>
                  <a:srgbClr val="626B64"/>
                </a:solidFill>
                <a:latin typeface="Nimbus Sans"/>
                <a:ea typeface="Nimbus Sans"/>
                <a:cs typeface="Nimbus Sans"/>
              </a:defRPr>
            </a:lvl2pPr>
            <a:lvl3pPr>
              <a:defRPr sz="1200" b="1">
                <a:solidFill>
                  <a:srgbClr val="626B64"/>
                </a:solidFill>
                <a:latin typeface="Nimbus Sans"/>
                <a:ea typeface="Nimbus Sans"/>
                <a:cs typeface="Nimbus Sans"/>
              </a:defRPr>
            </a:lvl3pPr>
            <a:lvl4pPr>
              <a:defRPr sz="1200" b="1">
                <a:solidFill>
                  <a:srgbClr val="626B64"/>
                </a:solidFill>
                <a:latin typeface="Nimbus Sans"/>
                <a:ea typeface="Nimbus Sans"/>
                <a:cs typeface="Nimbus Sans"/>
              </a:defRPr>
            </a:lvl4pPr>
            <a:lvl5pPr>
              <a:defRPr sz="1200" b="1">
                <a:solidFill>
                  <a:srgbClr val="626B64"/>
                </a:solidFill>
                <a:latin typeface="Nimbus Sans"/>
                <a:ea typeface="Nimbus Sans"/>
                <a:cs typeface="Nimbus Sans"/>
              </a:defRPr>
            </a:lvl5pPr>
            <a:lvl6pPr>
              <a:defRPr sz="1200" b="1">
                <a:solidFill>
                  <a:srgbClr val="626B64"/>
                </a:solidFill>
                <a:latin typeface="Nimbus Sans"/>
                <a:ea typeface="Nimbus Sans"/>
                <a:cs typeface="Nimbus Sans"/>
              </a:defRPr>
            </a:lvl6pPr>
            <a:lvl7pPr>
              <a:defRPr sz="1200" b="1">
                <a:solidFill>
                  <a:srgbClr val="626B64"/>
                </a:solidFill>
                <a:latin typeface="Nimbus Sans"/>
                <a:ea typeface="Nimbus Sans"/>
                <a:cs typeface="Nimbus Sans"/>
              </a:defRPr>
            </a:lvl7pPr>
            <a:lvl8pPr>
              <a:defRPr sz="1200" b="1">
                <a:solidFill>
                  <a:srgbClr val="626B64"/>
                </a:solidFill>
                <a:latin typeface="Nimbus Sans"/>
                <a:ea typeface="Nimbus Sans"/>
                <a:cs typeface="Nimbus Sans"/>
              </a:defRPr>
            </a:lvl8pPr>
            <a:lvl9pPr>
              <a:defRPr sz="1200" b="1">
                <a:solidFill>
                  <a:srgbClr val="626B64"/>
                </a:solidFill>
                <a:latin typeface="Nimbus Sans"/>
                <a:ea typeface="Nimbus Sans"/>
                <a:cs typeface="Nimbus Sans"/>
              </a:defRPr>
            </a:lvl9pPr>
          </a:lstStyle>
          <a:p>
            <a:pPr>
              <a:defRPr sz="1200" b="1">
                <a:solidFill>
                  <a:srgbClr val="626B64"/>
                </a:solidFill>
                <a:latin typeface="Nimbus Sans"/>
                <a:ea typeface="Nimbus Sans"/>
                <a:cs typeface="Nimbus Sans"/>
              </a:defRPr>
            </a:pPr>
            <a:r>
              <a:rPr sz="1200" b="1">
                <a:solidFill>
                  <a:srgbClr val="626B64"/>
                </a:solidFill>
                <a:latin typeface="Nimbus Sans"/>
                <a:ea typeface="Nimbus Sans"/>
                <a:cs typeface="Nimbus Sans"/>
              </a:rPr>
              <a:t>04  FUTURE OUTLOOK</a:t>
            </a:r>
            <a:endParaRPr sz="1200" b="1">
              <a:solidFill>
                <a:srgbClr val="626B64"/>
              </a:solidFill>
              <a:latin typeface="Nimbus Sans"/>
              <a:ea typeface="Nimbus Sans"/>
              <a:cs typeface="Nimbus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p:sp>
        <p:nvSpPr>
          <p:cNvPr id="18" name="merged-band-71"/>
          <p:cNvSpPr>
            <a14:cpLocks xmlns:a14="http://schemas.microsoft.com/office/drawing/2010/main" noGrp="1"/>
          </p:cNvSpPr>
          <p:nvPr/>
        </p:nvSpPr>
        <p:spPr>
          <a:xfrm>
            <a:off x="609600" y="447675"/>
            <a:ext cx="590550" cy="762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2" name="merged-text-72"/>
          <p:cNvSpPr>
            <a14:cpLocks xmlns:a14="http://schemas.microsoft.com/office/drawing/2010/main" noGrp="1"/>
          </p:cNvSpPr>
          <p:nvPr/>
        </p:nvSpPr>
        <p:spPr>
          <a:xfrm>
            <a:off x="609600" y="781050"/>
            <a:ext cx="10972800" cy="685800"/>
          </a:xfrm>
          <a:prstGeom prst="rect">
            <a:avLst/>
          </a:prstGeom>
          <a:noFill/>
          <a:ln w="0">
            <a:noFill/>
            <a:prstDash val="solid"/>
          </a:ln>
        </p:spPr>
        <p:txBody>
          <a:bodyPr lIns="0" tIns="0" rIns="0" bIns="0"/>
          <a:lstStyle>
            <a:defPPr>
              <a:defRPr sz="3300" b="0">
                <a:solidFill>
                  <a:srgbClr val="303631"/>
                </a:solidFill>
                <a:latin typeface="Nimbus Sans"/>
                <a:ea typeface="Nimbus Sans"/>
                <a:cs typeface="Nimbus Sans"/>
              </a:defRPr>
            </a:defPPr>
            <a:lvl1pPr>
              <a:defRPr sz="3300" b="0">
                <a:solidFill>
                  <a:srgbClr val="303631"/>
                </a:solidFill>
                <a:latin typeface="Nimbus Sans"/>
                <a:ea typeface="Nimbus Sans"/>
                <a:cs typeface="Nimbus Sans"/>
              </a:defRPr>
            </a:lvl1pPr>
            <a:lvl2pPr>
              <a:defRPr sz="3300" b="0">
                <a:solidFill>
                  <a:srgbClr val="303631"/>
                </a:solidFill>
                <a:latin typeface="Nimbus Sans"/>
                <a:ea typeface="Nimbus Sans"/>
                <a:cs typeface="Nimbus Sans"/>
              </a:defRPr>
            </a:lvl2pPr>
            <a:lvl3pPr>
              <a:defRPr sz="3300" b="0">
                <a:solidFill>
                  <a:srgbClr val="303631"/>
                </a:solidFill>
                <a:latin typeface="Nimbus Sans"/>
                <a:ea typeface="Nimbus Sans"/>
                <a:cs typeface="Nimbus Sans"/>
              </a:defRPr>
            </a:lvl3pPr>
            <a:lvl4pPr>
              <a:defRPr sz="3300" b="0">
                <a:solidFill>
                  <a:srgbClr val="303631"/>
                </a:solidFill>
                <a:latin typeface="Nimbus Sans"/>
                <a:ea typeface="Nimbus Sans"/>
                <a:cs typeface="Nimbus Sans"/>
              </a:defRPr>
            </a:lvl4pPr>
            <a:lvl5pPr>
              <a:defRPr sz="3300" b="0">
                <a:solidFill>
                  <a:srgbClr val="303631"/>
                </a:solidFill>
                <a:latin typeface="Nimbus Sans"/>
                <a:ea typeface="Nimbus Sans"/>
                <a:cs typeface="Nimbus Sans"/>
              </a:defRPr>
            </a:lvl5pPr>
            <a:lvl6pPr>
              <a:defRPr sz="3300" b="0">
                <a:solidFill>
                  <a:srgbClr val="303631"/>
                </a:solidFill>
                <a:latin typeface="Nimbus Sans"/>
                <a:ea typeface="Nimbus Sans"/>
                <a:cs typeface="Nimbus Sans"/>
              </a:defRPr>
            </a:lvl6pPr>
            <a:lvl7pPr>
              <a:defRPr sz="3300" b="0">
                <a:solidFill>
                  <a:srgbClr val="303631"/>
                </a:solidFill>
                <a:latin typeface="Nimbus Sans"/>
                <a:ea typeface="Nimbus Sans"/>
                <a:cs typeface="Nimbus Sans"/>
              </a:defRPr>
            </a:lvl7pPr>
            <a:lvl8pPr>
              <a:defRPr sz="3300" b="0">
                <a:solidFill>
                  <a:srgbClr val="303631"/>
                </a:solidFill>
                <a:latin typeface="Nimbus Sans"/>
                <a:ea typeface="Nimbus Sans"/>
                <a:cs typeface="Nimbus Sans"/>
              </a:defRPr>
            </a:lvl8pPr>
            <a:lvl9pPr>
              <a:defRPr sz="3300" b="0">
                <a:solidFill>
                  <a:srgbClr val="303631"/>
                </a:solidFill>
                <a:latin typeface="Nimbus Sans"/>
                <a:ea typeface="Nimbus Sans"/>
                <a:cs typeface="Nimbus Sans"/>
              </a:defRPr>
            </a:lvl9pPr>
          </a:lstStyle>
          <a:p>
            <a:pPr>
              <a:defRPr sz="3300" b="0">
                <a:solidFill>
                  <a:srgbClr val="303631"/>
                </a:solidFill>
                <a:latin typeface="Nimbus Sans"/>
                <a:ea typeface="Nimbus Sans"/>
                <a:cs typeface="Nimbus Sans"/>
              </a:defRPr>
            </a:pPr>
            <a:r>
              <a:rPr sz="3300" b="0">
                <a:solidFill>
                  <a:srgbClr val="303631"/>
                </a:solidFill>
                <a:latin typeface="Nimbus Sans"/>
                <a:ea typeface="Nimbus Sans"/>
                <a:cs typeface="Nimbus Sans"/>
              </a:rPr>
              <a:t>Contributions and the proposed trade-off</a:t>
            </a:r>
            <a:endParaRPr sz="3300" b="0">
              <a:solidFill>
                <a:srgbClr val="303631"/>
              </a:solidFill>
              <a:latin typeface="Nimbus Sans"/>
              <a:ea typeface="Nimbus Sans"/>
              <a:cs typeface="Nimbus Sans"/>
            </a:endParaRPr>
          </a:p>
        </p:txBody>
      </p:sp>
      <p:sp>
        <p:nvSpPr>
          <p:cNvPr id="3" name="merged-text-73"/>
          <p:cNvSpPr>
            <a14:cpLocks xmlns:a14="http://schemas.microsoft.com/office/drawing/2010/main" noGrp="1"/>
          </p:cNvSpPr>
          <p:nvPr/>
        </p:nvSpPr>
        <p:spPr>
          <a:xfrm>
            <a:off x="609600" y="6467475"/>
            <a:ext cx="10001250" cy="190500"/>
          </a:xfrm>
          <a:prstGeom prst="rect">
            <a:avLst/>
          </a:prstGeom>
          <a:noFill/>
          <a:ln w="0">
            <a:noFill/>
            <a:prstDash val="solid"/>
          </a:ln>
        </p:spPr>
        <p:txBody>
          <a:bodyPr lIns="0" tIns="0" rIns="0" bIns="0"/>
          <a:lstStyle>
            <a:defPPr>
              <a:defRPr sz="975" b="0">
                <a:solidFill>
                  <a:srgbClr val="626B64"/>
                </a:solidFill>
                <a:latin typeface="Nimbus Sans"/>
                <a:ea typeface="Nimbus Sans"/>
                <a:cs typeface="Nimbus Sans"/>
              </a:defRPr>
            </a:defPPr>
            <a:lvl1pPr>
              <a:defRPr sz="975" b="0">
                <a:solidFill>
                  <a:srgbClr val="626B64"/>
                </a:solidFill>
                <a:latin typeface="Nimbus Sans"/>
                <a:ea typeface="Nimbus Sans"/>
                <a:cs typeface="Nimbus Sans"/>
              </a:defRPr>
            </a:lvl1pPr>
            <a:lvl2pPr>
              <a:defRPr sz="975" b="0">
                <a:solidFill>
                  <a:srgbClr val="626B64"/>
                </a:solidFill>
                <a:latin typeface="Nimbus Sans"/>
                <a:ea typeface="Nimbus Sans"/>
                <a:cs typeface="Nimbus Sans"/>
              </a:defRPr>
            </a:lvl2pPr>
            <a:lvl3pPr>
              <a:defRPr sz="975" b="0">
                <a:solidFill>
                  <a:srgbClr val="626B64"/>
                </a:solidFill>
                <a:latin typeface="Nimbus Sans"/>
                <a:ea typeface="Nimbus Sans"/>
                <a:cs typeface="Nimbus Sans"/>
              </a:defRPr>
            </a:lvl3pPr>
            <a:lvl4pPr>
              <a:defRPr sz="975" b="0">
                <a:solidFill>
                  <a:srgbClr val="626B64"/>
                </a:solidFill>
                <a:latin typeface="Nimbus Sans"/>
                <a:ea typeface="Nimbus Sans"/>
                <a:cs typeface="Nimbus Sans"/>
              </a:defRPr>
            </a:lvl4pPr>
            <a:lvl5pPr>
              <a:defRPr sz="975" b="0">
                <a:solidFill>
                  <a:srgbClr val="626B64"/>
                </a:solidFill>
                <a:latin typeface="Nimbus Sans"/>
                <a:ea typeface="Nimbus Sans"/>
                <a:cs typeface="Nimbus Sans"/>
              </a:defRPr>
            </a:lvl5pPr>
            <a:lvl6pPr>
              <a:defRPr sz="975" b="0">
                <a:solidFill>
                  <a:srgbClr val="626B64"/>
                </a:solidFill>
                <a:latin typeface="Nimbus Sans"/>
                <a:ea typeface="Nimbus Sans"/>
                <a:cs typeface="Nimbus Sans"/>
              </a:defRPr>
            </a:lvl6pPr>
            <a:lvl7pPr>
              <a:defRPr sz="975" b="0">
                <a:solidFill>
                  <a:srgbClr val="626B64"/>
                </a:solidFill>
                <a:latin typeface="Nimbus Sans"/>
                <a:ea typeface="Nimbus Sans"/>
                <a:cs typeface="Nimbus Sans"/>
              </a:defRPr>
            </a:lvl7pPr>
            <a:lvl8pPr>
              <a:defRPr sz="975" b="0">
                <a:solidFill>
                  <a:srgbClr val="626B64"/>
                </a:solidFill>
                <a:latin typeface="Nimbus Sans"/>
                <a:ea typeface="Nimbus Sans"/>
                <a:cs typeface="Nimbus Sans"/>
              </a:defRPr>
            </a:lvl8pPr>
            <a:lvl9pPr>
              <a:defRPr sz="975" b="0">
                <a:solidFill>
                  <a:srgbClr val="626B64"/>
                </a:solidFill>
                <a:latin typeface="Nimbus Sans"/>
                <a:ea typeface="Nimbus Sans"/>
                <a:cs typeface="Nimbus Sans"/>
              </a:defRPr>
            </a:lvl9pPr>
          </a:lstStyle>
          <a:p>
            <a:pPr>
              <a:defRPr sz="975" b="0">
                <a:solidFill>
                  <a:srgbClr val="626B64"/>
                </a:solidFill>
                <a:latin typeface="Nimbus Sans"/>
                <a:ea typeface="Nimbus Sans"/>
                <a:cs typeface="Nimbus Sans"/>
              </a:defRPr>
            </a:pPr>
            <a:r>
              <a:rPr sz="975" b="0">
                <a:solidFill>
                  <a:srgbClr val="626B64"/>
                </a:solidFill>
                <a:latin typeface="Nimbus Sans"/>
                <a:ea typeface="Nimbus Sans"/>
                <a:cs typeface="Nimbus Sans"/>
              </a:rPr>
              <a:t>Exploratory explanation and proposition building; [9] informs the adaptive-workflow lens.</a:t>
            </a:r>
            <a:endParaRPr sz="975" b="0">
              <a:solidFill>
                <a:srgbClr val="626B64"/>
              </a:solidFill>
              <a:latin typeface="Nimbus Sans"/>
              <a:ea typeface="Nimbus Sans"/>
              <a:cs typeface="Nimbus Sans"/>
            </a:endParaRPr>
          </a:p>
        </p:txBody>
      </p:sp>
      <p:sp>
        <p:nvSpPr>
          <p:cNvPr id="4" name="merged-text-74"/>
          <p:cNvSpPr>
            <a14:cpLocks xmlns:a14="http://schemas.microsoft.com/office/drawing/2010/main" noGrp="1"/>
          </p:cNvSpPr>
          <p:nvPr/>
        </p:nvSpPr>
        <p:spPr>
          <a:xfrm>
            <a:off x="11029950" y="6419850"/>
            <a:ext cx="552450" cy="247650"/>
          </a:xfrm>
          <a:prstGeom prst="rect">
            <a:avLst/>
          </a:prstGeom>
          <a:noFill/>
          <a:ln w="0">
            <a:noFill/>
            <a:prstDash val="solid"/>
          </a:ln>
        </p:spPr>
        <p:txBody>
          <a:bodyPr lIns="0" tIns="0" rIns="0" bIns="0"/>
          <a:lstStyle>
            <a:defPPr>
              <a:defRPr sz="1350" b="0">
                <a:solidFill>
                  <a:srgbClr val="626B64"/>
                </a:solidFill>
                <a:latin typeface="Nimbus Sans"/>
                <a:ea typeface="Nimbus Sans"/>
                <a:cs typeface="Nimbus Sans"/>
              </a:defRPr>
            </a:defPPr>
            <a:lvl1pPr>
              <a:defRPr sz="1350" b="0">
                <a:solidFill>
                  <a:srgbClr val="626B64"/>
                </a:solidFill>
                <a:latin typeface="Nimbus Sans"/>
                <a:ea typeface="Nimbus Sans"/>
                <a:cs typeface="Nimbus Sans"/>
              </a:defRPr>
            </a:lvl1pPr>
            <a:lvl2pPr>
              <a:defRPr sz="1350" b="0">
                <a:solidFill>
                  <a:srgbClr val="626B64"/>
                </a:solidFill>
                <a:latin typeface="Nimbus Sans"/>
                <a:ea typeface="Nimbus Sans"/>
                <a:cs typeface="Nimbus Sans"/>
              </a:defRPr>
            </a:lvl2pPr>
            <a:lvl3pPr>
              <a:defRPr sz="1350" b="0">
                <a:solidFill>
                  <a:srgbClr val="626B64"/>
                </a:solidFill>
                <a:latin typeface="Nimbus Sans"/>
                <a:ea typeface="Nimbus Sans"/>
                <a:cs typeface="Nimbus Sans"/>
              </a:defRPr>
            </a:lvl3pPr>
            <a:lvl4pPr>
              <a:defRPr sz="1350" b="0">
                <a:solidFill>
                  <a:srgbClr val="626B64"/>
                </a:solidFill>
                <a:latin typeface="Nimbus Sans"/>
                <a:ea typeface="Nimbus Sans"/>
                <a:cs typeface="Nimbus Sans"/>
              </a:defRPr>
            </a:lvl4pPr>
            <a:lvl5pPr>
              <a:defRPr sz="1350" b="0">
                <a:solidFill>
                  <a:srgbClr val="626B64"/>
                </a:solidFill>
                <a:latin typeface="Nimbus Sans"/>
                <a:ea typeface="Nimbus Sans"/>
                <a:cs typeface="Nimbus Sans"/>
              </a:defRPr>
            </a:lvl5pPr>
            <a:lvl6pPr>
              <a:defRPr sz="1350" b="0">
                <a:solidFill>
                  <a:srgbClr val="626B64"/>
                </a:solidFill>
                <a:latin typeface="Nimbus Sans"/>
                <a:ea typeface="Nimbus Sans"/>
                <a:cs typeface="Nimbus Sans"/>
              </a:defRPr>
            </a:lvl6pPr>
            <a:lvl7pPr>
              <a:defRPr sz="1350" b="0">
                <a:solidFill>
                  <a:srgbClr val="626B64"/>
                </a:solidFill>
                <a:latin typeface="Nimbus Sans"/>
                <a:ea typeface="Nimbus Sans"/>
                <a:cs typeface="Nimbus Sans"/>
              </a:defRPr>
            </a:lvl7pPr>
            <a:lvl8pPr>
              <a:defRPr sz="1350" b="0">
                <a:solidFill>
                  <a:srgbClr val="626B64"/>
                </a:solidFill>
                <a:latin typeface="Nimbus Sans"/>
                <a:ea typeface="Nimbus Sans"/>
                <a:cs typeface="Nimbus Sans"/>
              </a:defRPr>
            </a:lvl8pPr>
            <a:lvl9pPr>
              <a:defRPr sz="1350" b="0">
                <a:solidFill>
                  <a:srgbClr val="626B64"/>
                </a:solidFill>
                <a:latin typeface="Nimbus Sans"/>
                <a:ea typeface="Nimbus Sans"/>
                <a:cs typeface="Nimbus Sans"/>
              </a:defRPr>
            </a:lvl9pPr>
          </a:lstStyle>
          <a:p>
            <a:pPr>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11</a:t>
            </a:r>
            <a:endParaRPr sz="1350" b="0">
              <a:solidFill>
                <a:srgbClr val="626B64"/>
              </a:solidFill>
              <a:latin typeface="Nimbus Sans"/>
              <a:ea typeface="Nimbus Sans"/>
              <a:cs typeface="Nimbus Sans"/>
            </a:endParaRPr>
          </a:p>
        </p:txBody>
      </p:sp>
      <p:sp>
        <p:nvSpPr>
          <p:cNvPr id="5" name="merged-text-75"/>
          <p:cNvSpPr>
            <a14:cpLocks xmlns:a14="http://schemas.microsoft.com/office/drawing/2010/main" noGrp="1"/>
          </p:cNvSpPr>
          <p:nvPr/>
        </p:nvSpPr>
        <p:spPr>
          <a:xfrm>
            <a:off x="609600" y="1752600"/>
            <a:ext cx="3381375" cy="552450"/>
          </a:xfrm>
          <a:prstGeom prst="rect">
            <a:avLst/>
          </a:prstGeom>
          <a:noFill/>
          <a:ln w="0">
            <a:noFill/>
            <a:prstDash val="solid"/>
          </a:ln>
        </p:spPr>
        <p:txBody>
          <a:bodyPr lIns="0" tIns="0" rIns="0" bIns="0"/>
          <a:lstStyle>
            <a:defPPr>
              <a:defRPr sz="3150" b="0">
                <a:solidFill>
                  <a:srgbClr val="087E77"/>
                </a:solidFill>
                <a:latin typeface="Nimbus Sans"/>
                <a:ea typeface="Nimbus Sans"/>
                <a:cs typeface="Nimbus Sans"/>
              </a:defRPr>
            </a:defPPr>
            <a:lvl1pPr>
              <a:defRPr sz="3150" b="0">
                <a:solidFill>
                  <a:srgbClr val="087E77"/>
                </a:solidFill>
                <a:latin typeface="Nimbus Sans"/>
                <a:ea typeface="Nimbus Sans"/>
                <a:cs typeface="Nimbus Sans"/>
              </a:defRPr>
            </a:lvl1pPr>
            <a:lvl2pPr>
              <a:defRPr sz="3150" b="0">
                <a:solidFill>
                  <a:srgbClr val="087E77"/>
                </a:solidFill>
                <a:latin typeface="Nimbus Sans"/>
                <a:ea typeface="Nimbus Sans"/>
                <a:cs typeface="Nimbus Sans"/>
              </a:defRPr>
            </a:lvl2pPr>
            <a:lvl3pPr>
              <a:defRPr sz="3150" b="0">
                <a:solidFill>
                  <a:srgbClr val="087E77"/>
                </a:solidFill>
                <a:latin typeface="Nimbus Sans"/>
                <a:ea typeface="Nimbus Sans"/>
                <a:cs typeface="Nimbus Sans"/>
              </a:defRPr>
            </a:lvl3pPr>
            <a:lvl4pPr>
              <a:defRPr sz="3150" b="0">
                <a:solidFill>
                  <a:srgbClr val="087E77"/>
                </a:solidFill>
                <a:latin typeface="Nimbus Sans"/>
                <a:ea typeface="Nimbus Sans"/>
                <a:cs typeface="Nimbus Sans"/>
              </a:defRPr>
            </a:lvl4pPr>
            <a:lvl5pPr>
              <a:defRPr sz="3150" b="0">
                <a:solidFill>
                  <a:srgbClr val="087E77"/>
                </a:solidFill>
                <a:latin typeface="Nimbus Sans"/>
                <a:ea typeface="Nimbus Sans"/>
                <a:cs typeface="Nimbus Sans"/>
              </a:defRPr>
            </a:lvl5pPr>
            <a:lvl6pPr>
              <a:defRPr sz="3150" b="0">
                <a:solidFill>
                  <a:srgbClr val="087E77"/>
                </a:solidFill>
                <a:latin typeface="Nimbus Sans"/>
                <a:ea typeface="Nimbus Sans"/>
                <a:cs typeface="Nimbus Sans"/>
              </a:defRPr>
            </a:lvl6pPr>
            <a:lvl7pPr>
              <a:defRPr sz="3150" b="0">
                <a:solidFill>
                  <a:srgbClr val="087E77"/>
                </a:solidFill>
                <a:latin typeface="Nimbus Sans"/>
                <a:ea typeface="Nimbus Sans"/>
                <a:cs typeface="Nimbus Sans"/>
              </a:defRPr>
            </a:lvl7pPr>
            <a:lvl8pPr>
              <a:defRPr sz="3150" b="0">
                <a:solidFill>
                  <a:srgbClr val="087E77"/>
                </a:solidFill>
                <a:latin typeface="Nimbus Sans"/>
                <a:ea typeface="Nimbus Sans"/>
                <a:cs typeface="Nimbus Sans"/>
              </a:defRPr>
            </a:lvl8pPr>
            <a:lvl9pPr>
              <a:defRPr sz="3150" b="0">
                <a:solidFill>
                  <a:srgbClr val="087E77"/>
                </a:solidFill>
                <a:latin typeface="Nimbus Sans"/>
                <a:ea typeface="Nimbus Sans"/>
                <a:cs typeface="Nimbus Sans"/>
              </a:defRPr>
            </a:lvl9pPr>
          </a:lstStyle>
          <a:p>
            <a:pPr>
              <a:defRPr sz="3150" b="0">
                <a:solidFill>
                  <a:srgbClr val="087E77"/>
                </a:solidFill>
                <a:latin typeface="Nimbus Sans"/>
                <a:ea typeface="Nimbus Sans"/>
                <a:cs typeface="Nimbus Sans"/>
              </a:defRPr>
            </a:pPr>
            <a:r>
              <a:rPr sz="3150" b="0">
                <a:solidFill>
                  <a:srgbClr val="087E77"/>
                </a:solidFill>
                <a:latin typeface="Nimbus Sans"/>
                <a:ea typeface="Nimbus Sans"/>
                <a:cs typeface="Nimbus Sans"/>
              </a:rPr>
              <a:t>01</a:t>
            </a:r>
            <a:endParaRPr sz="3150" b="0">
              <a:solidFill>
                <a:srgbClr val="087E77"/>
              </a:solidFill>
              <a:latin typeface="Nimbus Sans"/>
              <a:ea typeface="Nimbus Sans"/>
              <a:cs typeface="Nimbus Sans"/>
            </a:endParaRPr>
          </a:p>
        </p:txBody>
      </p:sp>
      <p:sp>
        <p:nvSpPr>
          <p:cNvPr id="6" name="merged-text-76"/>
          <p:cNvSpPr>
            <a14:cpLocks xmlns:a14="http://schemas.microsoft.com/office/drawing/2010/main" noGrp="1"/>
          </p:cNvSpPr>
          <p:nvPr/>
        </p:nvSpPr>
        <p:spPr>
          <a:xfrm>
            <a:off x="609600" y="2419350"/>
            <a:ext cx="3381375" cy="762000"/>
          </a:xfrm>
          <a:prstGeom prst="rect">
            <a:avLst/>
          </a:prstGeom>
          <a:noFill/>
          <a:ln w="0">
            <a:noFill/>
            <a:prstDash val="solid"/>
          </a:ln>
        </p:spPr>
        <p:txBody>
          <a:bodyPr lIns="0" tIns="0" rIns="0" bIns="0"/>
          <a:lstStyle>
            <a:defPPr>
              <a:defRPr sz="2100" b="1">
                <a:solidFill>
                  <a:srgbClr val="303631"/>
                </a:solidFill>
                <a:latin typeface="Nimbus Sans"/>
                <a:ea typeface="Nimbus Sans"/>
                <a:cs typeface="Nimbus Sans"/>
              </a:defRPr>
            </a:defPPr>
            <a:lvl1pPr>
              <a:defRPr sz="2100" b="1">
                <a:solidFill>
                  <a:srgbClr val="303631"/>
                </a:solidFill>
                <a:latin typeface="Nimbus Sans"/>
                <a:ea typeface="Nimbus Sans"/>
                <a:cs typeface="Nimbus Sans"/>
              </a:defRPr>
            </a:lvl1pPr>
            <a:lvl2pPr>
              <a:defRPr sz="2100" b="1">
                <a:solidFill>
                  <a:srgbClr val="303631"/>
                </a:solidFill>
                <a:latin typeface="Nimbus Sans"/>
                <a:ea typeface="Nimbus Sans"/>
                <a:cs typeface="Nimbus Sans"/>
              </a:defRPr>
            </a:lvl2pPr>
            <a:lvl3pPr>
              <a:defRPr sz="2100" b="1">
                <a:solidFill>
                  <a:srgbClr val="303631"/>
                </a:solidFill>
                <a:latin typeface="Nimbus Sans"/>
                <a:ea typeface="Nimbus Sans"/>
                <a:cs typeface="Nimbus Sans"/>
              </a:defRPr>
            </a:lvl3pPr>
            <a:lvl4pPr>
              <a:defRPr sz="2100" b="1">
                <a:solidFill>
                  <a:srgbClr val="303631"/>
                </a:solidFill>
                <a:latin typeface="Nimbus Sans"/>
                <a:ea typeface="Nimbus Sans"/>
                <a:cs typeface="Nimbus Sans"/>
              </a:defRPr>
            </a:lvl4pPr>
            <a:lvl5pPr>
              <a:defRPr sz="2100" b="1">
                <a:solidFill>
                  <a:srgbClr val="303631"/>
                </a:solidFill>
                <a:latin typeface="Nimbus Sans"/>
                <a:ea typeface="Nimbus Sans"/>
                <a:cs typeface="Nimbus Sans"/>
              </a:defRPr>
            </a:lvl5pPr>
            <a:lvl6pPr>
              <a:defRPr sz="2100" b="1">
                <a:solidFill>
                  <a:srgbClr val="303631"/>
                </a:solidFill>
                <a:latin typeface="Nimbus Sans"/>
                <a:ea typeface="Nimbus Sans"/>
                <a:cs typeface="Nimbus Sans"/>
              </a:defRPr>
            </a:lvl6pPr>
            <a:lvl7pPr>
              <a:defRPr sz="2100" b="1">
                <a:solidFill>
                  <a:srgbClr val="303631"/>
                </a:solidFill>
                <a:latin typeface="Nimbus Sans"/>
                <a:ea typeface="Nimbus Sans"/>
                <a:cs typeface="Nimbus Sans"/>
              </a:defRPr>
            </a:lvl7pPr>
            <a:lvl8pPr>
              <a:defRPr sz="2100" b="1">
                <a:solidFill>
                  <a:srgbClr val="303631"/>
                </a:solidFill>
                <a:latin typeface="Nimbus Sans"/>
                <a:ea typeface="Nimbus Sans"/>
                <a:cs typeface="Nimbus Sans"/>
              </a:defRPr>
            </a:lvl8pPr>
            <a:lvl9pPr>
              <a:defRPr sz="2100" b="1">
                <a:solidFill>
                  <a:srgbClr val="303631"/>
                </a:solidFill>
                <a:latin typeface="Nimbus Sans"/>
                <a:ea typeface="Nimbus Sans"/>
                <a:cs typeface="Nimbus Sans"/>
              </a:defRPr>
            </a:lvl9pPr>
          </a:lstStyle>
          <a:p>
            <a:pPr>
              <a:defRPr sz="2100" b="1">
                <a:solidFill>
                  <a:srgbClr val="303631"/>
                </a:solidFill>
                <a:latin typeface="Nimbus Sans"/>
                <a:ea typeface="Nimbus Sans"/>
                <a:cs typeface="Nimbus Sans"/>
              </a:defRPr>
            </a:pPr>
            <a:r>
              <a:rPr sz="2100" b="1">
                <a:solidFill>
                  <a:srgbClr val="303631"/>
                </a:solidFill>
                <a:latin typeface="Nimbus Sans"/>
                <a:ea typeface="Nimbus Sans"/>
                <a:cs typeface="Nimbus Sans"/>
              </a:rPr>
              <a:t>Temporal perspective</a:t>
            </a:r>
            <a:endParaRPr sz="2100" b="1">
              <a:solidFill>
                <a:srgbClr val="303631"/>
              </a:solidFill>
              <a:latin typeface="Nimbus Sans"/>
              <a:ea typeface="Nimbus Sans"/>
              <a:cs typeface="Nimbus Sans"/>
            </a:endParaRPr>
          </a:p>
        </p:txBody>
      </p:sp>
      <p:sp>
        <p:nvSpPr>
          <p:cNvPr id="7" name="merged-text-77"/>
          <p:cNvSpPr>
            <a14:cpLocks xmlns:a14="http://schemas.microsoft.com/office/drawing/2010/main" noGrp="1"/>
          </p:cNvSpPr>
          <p:nvPr/>
        </p:nvSpPr>
        <p:spPr>
          <a:xfrm>
            <a:off x="609600" y="3333750"/>
            <a:ext cx="3381375" cy="914400"/>
          </a:xfrm>
          <a:prstGeom prst="rect">
            <a:avLst/>
          </a:prstGeom>
          <a:noFill/>
          <a:ln w="0">
            <a:noFill/>
            <a:prstDash val="solid"/>
          </a:ln>
        </p:spPr>
        <p:txBody>
          <a:bodyPr lIns="0" tIns="0" rIns="0" bIns="0"/>
          <a:lstStyle>
            <a:defPPr>
              <a:defRPr sz="1950" b="0">
                <a:solidFill>
                  <a:srgbClr val="626B64"/>
                </a:solidFill>
                <a:latin typeface="Nimbus Sans"/>
                <a:ea typeface="Nimbus Sans"/>
                <a:cs typeface="Nimbus Sans"/>
              </a:defRPr>
            </a:defPPr>
            <a:lvl1pPr>
              <a:defRPr sz="1950" b="0">
                <a:solidFill>
                  <a:srgbClr val="626B64"/>
                </a:solidFill>
                <a:latin typeface="Nimbus Sans"/>
                <a:ea typeface="Nimbus Sans"/>
                <a:cs typeface="Nimbus Sans"/>
              </a:defRPr>
            </a:lvl1pPr>
            <a:lvl2pPr>
              <a:defRPr sz="1950" b="0">
                <a:solidFill>
                  <a:srgbClr val="626B64"/>
                </a:solidFill>
                <a:latin typeface="Nimbus Sans"/>
                <a:ea typeface="Nimbus Sans"/>
                <a:cs typeface="Nimbus Sans"/>
              </a:defRPr>
            </a:lvl2pPr>
            <a:lvl3pPr>
              <a:defRPr sz="1950" b="0">
                <a:solidFill>
                  <a:srgbClr val="626B64"/>
                </a:solidFill>
                <a:latin typeface="Nimbus Sans"/>
                <a:ea typeface="Nimbus Sans"/>
                <a:cs typeface="Nimbus Sans"/>
              </a:defRPr>
            </a:lvl3pPr>
            <a:lvl4pPr>
              <a:defRPr sz="1950" b="0">
                <a:solidFill>
                  <a:srgbClr val="626B64"/>
                </a:solidFill>
                <a:latin typeface="Nimbus Sans"/>
                <a:ea typeface="Nimbus Sans"/>
                <a:cs typeface="Nimbus Sans"/>
              </a:defRPr>
            </a:lvl4pPr>
            <a:lvl5pPr>
              <a:defRPr sz="1950" b="0">
                <a:solidFill>
                  <a:srgbClr val="626B64"/>
                </a:solidFill>
                <a:latin typeface="Nimbus Sans"/>
                <a:ea typeface="Nimbus Sans"/>
                <a:cs typeface="Nimbus Sans"/>
              </a:defRPr>
            </a:lvl5pPr>
            <a:lvl6pPr>
              <a:defRPr sz="1950" b="0">
                <a:solidFill>
                  <a:srgbClr val="626B64"/>
                </a:solidFill>
                <a:latin typeface="Nimbus Sans"/>
                <a:ea typeface="Nimbus Sans"/>
                <a:cs typeface="Nimbus Sans"/>
              </a:defRPr>
            </a:lvl6pPr>
            <a:lvl7pPr>
              <a:defRPr sz="1950" b="0">
                <a:solidFill>
                  <a:srgbClr val="626B64"/>
                </a:solidFill>
                <a:latin typeface="Nimbus Sans"/>
                <a:ea typeface="Nimbus Sans"/>
                <a:cs typeface="Nimbus Sans"/>
              </a:defRPr>
            </a:lvl7pPr>
            <a:lvl8pPr>
              <a:defRPr sz="1950" b="0">
                <a:solidFill>
                  <a:srgbClr val="626B64"/>
                </a:solidFill>
                <a:latin typeface="Nimbus Sans"/>
                <a:ea typeface="Nimbus Sans"/>
                <a:cs typeface="Nimbus Sans"/>
              </a:defRPr>
            </a:lvl8pPr>
            <a:lvl9pPr>
              <a:defRPr sz="1950" b="0">
                <a:solidFill>
                  <a:srgbClr val="626B64"/>
                </a:solidFill>
                <a:latin typeface="Nimbus Sans"/>
                <a:ea typeface="Nimbus Sans"/>
                <a:cs typeface="Nimbus Sans"/>
              </a:defRPr>
            </a:lvl9pPr>
          </a:lstStyle>
          <a:p>
            <a:pPr>
              <a:defRPr sz="1950" b="0">
                <a:solidFill>
                  <a:srgbClr val="626B64"/>
                </a:solidFill>
                <a:latin typeface="Nimbus Sans"/>
                <a:ea typeface="Nimbus Sans"/>
                <a:cs typeface="Nimbus Sans"/>
              </a:defRPr>
            </a:pPr>
            <a:r>
              <a:rPr sz="1950" b="0">
                <a:solidFill>
                  <a:srgbClr val="626B64"/>
                </a:solidFill>
                <a:latin typeface="Nimbus Sans"/>
                <a:ea typeface="Nimbus Sans"/>
                <a:cs typeface="Nimbus Sans"/>
              </a:rPr>
              <a:t>One project lineage across tool changes</a:t>
            </a:r>
            <a:endParaRPr sz="1950" b="0">
              <a:solidFill>
                <a:srgbClr val="626B64"/>
              </a:solidFill>
              <a:latin typeface="Nimbus Sans"/>
              <a:ea typeface="Nimbus Sans"/>
              <a:cs typeface="Nimbus Sans"/>
            </a:endParaRPr>
          </a:p>
        </p:txBody>
      </p:sp>
      <p:sp>
        <p:nvSpPr>
          <p:cNvPr id="8" name="merged-text-78"/>
          <p:cNvSpPr>
            <a14:cpLocks xmlns:a14="http://schemas.microsoft.com/office/drawing/2010/main" noGrp="1"/>
          </p:cNvSpPr>
          <p:nvPr/>
        </p:nvSpPr>
        <p:spPr>
          <a:xfrm>
            <a:off x="4400550" y="1752600"/>
            <a:ext cx="3381375" cy="552450"/>
          </a:xfrm>
          <a:prstGeom prst="rect">
            <a:avLst/>
          </a:prstGeom>
          <a:noFill/>
          <a:ln w="0">
            <a:noFill/>
            <a:prstDash val="solid"/>
          </a:ln>
        </p:spPr>
        <p:txBody>
          <a:bodyPr lIns="0" tIns="0" rIns="0" bIns="0"/>
          <a:lstStyle>
            <a:defPPr>
              <a:defRPr sz="3150" b="0">
                <a:solidFill>
                  <a:srgbClr val="087E77"/>
                </a:solidFill>
                <a:latin typeface="Nimbus Sans"/>
                <a:ea typeface="Nimbus Sans"/>
                <a:cs typeface="Nimbus Sans"/>
              </a:defRPr>
            </a:defPPr>
            <a:lvl1pPr>
              <a:defRPr sz="3150" b="0">
                <a:solidFill>
                  <a:srgbClr val="087E77"/>
                </a:solidFill>
                <a:latin typeface="Nimbus Sans"/>
                <a:ea typeface="Nimbus Sans"/>
                <a:cs typeface="Nimbus Sans"/>
              </a:defRPr>
            </a:lvl1pPr>
            <a:lvl2pPr>
              <a:defRPr sz="3150" b="0">
                <a:solidFill>
                  <a:srgbClr val="087E77"/>
                </a:solidFill>
                <a:latin typeface="Nimbus Sans"/>
                <a:ea typeface="Nimbus Sans"/>
                <a:cs typeface="Nimbus Sans"/>
              </a:defRPr>
            </a:lvl2pPr>
            <a:lvl3pPr>
              <a:defRPr sz="3150" b="0">
                <a:solidFill>
                  <a:srgbClr val="087E77"/>
                </a:solidFill>
                <a:latin typeface="Nimbus Sans"/>
                <a:ea typeface="Nimbus Sans"/>
                <a:cs typeface="Nimbus Sans"/>
              </a:defRPr>
            </a:lvl3pPr>
            <a:lvl4pPr>
              <a:defRPr sz="3150" b="0">
                <a:solidFill>
                  <a:srgbClr val="087E77"/>
                </a:solidFill>
                <a:latin typeface="Nimbus Sans"/>
                <a:ea typeface="Nimbus Sans"/>
                <a:cs typeface="Nimbus Sans"/>
              </a:defRPr>
            </a:lvl4pPr>
            <a:lvl5pPr>
              <a:defRPr sz="3150" b="0">
                <a:solidFill>
                  <a:srgbClr val="087E77"/>
                </a:solidFill>
                <a:latin typeface="Nimbus Sans"/>
                <a:ea typeface="Nimbus Sans"/>
                <a:cs typeface="Nimbus Sans"/>
              </a:defRPr>
            </a:lvl5pPr>
            <a:lvl6pPr>
              <a:defRPr sz="3150" b="0">
                <a:solidFill>
                  <a:srgbClr val="087E77"/>
                </a:solidFill>
                <a:latin typeface="Nimbus Sans"/>
                <a:ea typeface="Nimbus Sans"/>
                <a:cs typeface="Nimbus Sans"/>
              </a:defRPr>
            </a:lvl6pPr>
            <a:lvl7pPr>
              <a:defRPr sz="3150" b="0">
                <a:solidFill>
                  <a:srgbClr val="087E77"/>
                </a:solidFill>
                <a:latin typeface="Nimbus Sans"/>
                <a:ea typeface="Nimbus Sans"/>
                <a:cs typeface="Nimbus Sans"/>
              </a:defRPr>
            </a:lvl7pPr>
            <a:lvl8pPr>
              <a:defRPr sz="3150" b="0">
                <a:solidFill>
                  <a:srgbClr val="087E77"/>
                </a:solidFill>
                <a:latin typeface="Nimbus Sans"/>
                <a:ea typeface="Nimbus Sans"/>
                <a:cs typeface="Nimbus Sans"/>
              </a:defRPr>
            </a:lvl8pPr>
            <a:lvl9pPr>
              <a:defRPr sz="3150" b="0">
                <a:solidFill>
                  <a:srgbClr val="087E77"/>
                </a:solidFill>
                <a:latin typeface="Nimbus Sans"/>
                <a:ea typeface="Nimbus Sans"/>
                <a:cs typeface="Nimbus Sans"/>
              </a:defRPr>
            </a:lvl9pPr>
          </a:lstStyle>
          <a:p>
            <a:pPr>
              <a:defRPr sz="3150" b="0">
                <a:solidFill>
                  <a:srgbClr val="087E77"/>
                </a:solidFill>
                <a:latin typeface="Nimbus Sans"/>
                <a:ea typeface="Nimbus Sans"/>
                <a:cs typeface="Nimbus Sans"/>
              </a:defRPr>
            </a:pPr>
            <a:r>
              <a:rPr sz="3150" b="0">
                <a:solidFill>
                  <a:srgbClr val="087E77"/>
                </a:solidFill>
                <a:latin typeface="Nimbus Sans"/>
                <a:ea typeface="Nimbus Sans"/>
                <a:cs typeface="Nimbus Sans"/>
              </a:rPr>
              <a:t>02</a:t>
            </a:r>
            <a:endParaRPr sz="3150" b="0">
              <a:solidFill>
                <a:srgbClr val="087E77"/>
              </a:solidFill>
              <a:latin typeface="Nimbus Sans"/>
              <a:ea typeface="Nimbus Sans"/>
              <a:cs typeface="Nimbus Sans"/>
            </a:endParaRPr>
          </a:p>
        </p:txBody>
      </p:sp>
      <p:sp>
        <p:nvSpPr>
          <p:cNvPr id="9" name="merged-text-79"/>
          <p:cNvSpPr>
            <a14:cpLocks xmlns:a14="http://schemas.microsoft.com/office/drawing/2010/main" noGrp="1"/>
          </p:cNvSpPr>
          <p:nvPr/>
        </p:nvSpPr>
        <p:spPr>
          <a:xfrm>
            <a:off x="4400550" y="2419350"/>
            <a:ext cx="3381375" cy="762000"/>
          </a:xfrm>
          <a:prstGeom prst="rect">
            <a:avLst/>
          </a:prstGeom>
          <a:noFill/>
          <a:ln w="0">
            <a:noFill/>
            <a:prstDash val="solid"/>
          </a:ln>
        </p:spPr>
        <p:txBody>
          <a:bodyPr lIns="0" tIns="0" rIns="0" bIns="0"/>
          <a:lstStyle>
            <a:defPPr>
              <a:defRPr sz="2100" b="1">
                <a:solidFill>
                  <a:srgbClr val="303631"/>
                </a:solidFill>
                <a:latin typeface="Nimbus Sans"/>
                <a:ea typeface="Nimbus Sans"/>
                <a:cs typeface="Nimbus Sans"/>
              </a:defRPr>
            </a:defPPr>
            <a:lvl1pPr>
              <a:defRPr sz="2100" b="1">
                <a:solidFill>
                  <a:srgbClr val="303631"/>
                </a:solidFill>
                <a:latin typeface="Nimbus Sans"/>
                <a:ea typeface="Nimbus Sans"/>
                <a:cs typeface="Nimbus Sans"/>
              </a:defRPr>
            </a:lvl1pPr>
            <a:lvl2pPr>
              <a:defRPr sz="2100" b="1">
                <a:solidFill>
                  <a:srgbClr val="303631"/>
                </a:solidFill>
                <a:latin typeface="Nimbus Sans"/>
                <a:ea typeface="Nimbus Sans"/>
                <a:cs typeface="Nimbus Sans"/>
              </a:defRPr>
            </a:lvl2pPr>
            <a:lvl3pPr>
              <a:defRPr sz="2100" b="1">
                <a:solidFill>
                  <a:srgbClr val="303631"/>
                </a:solidFill>
                <a:latin typeface="Nimbus Sans"/>
                <a:ea typeface="Nimbus Sans"/>
                <a:cs typeface="Nimbus Sans"/>
              </a:defRPr>
            </a:lvl3pPr>
            <a:lvl4pPr>
              <a:defRPr sz="2100" b="1">
                <a:solidFill>
                  <a:srgbClr val="303631"/>
                </a:solidFill>
                <a:latin typeface="Nimbus Sans"/>
                <a:ea typeface="Nimbus Sans"/>
                <a:cs typeface="Nimbus Sans"/>
              </a:defRPr>
            </a:lvl4pPr>
            <a:lvl5pPr>
              <a:defRPr sz="2100" b="1">
                <a:solidFill>
                  <a:srgbClr val="303631"/>
                </a:solidFill>
                <a:latin typeface="Nimbus Sans"/>
                <a:ea typeface="Nimbus Sans"/>
                <a:cs typeface="Nimbus Sans"/>
              </a:defRPr>
            </a:lvl5pPr>
            <a:lvl6pPr>
              <a:defRPr sz="2100" b="1">
                <a:solidFill>
                  <a:srgbClr val="303631"/>
                </a:solidFill>
                <a:latin typeface="Nimbus Sans"/>
                <a:ea typeface="Nimbus Sans"/>
                <a:cs typeface="Nimbus Sans"/>
              </a:defRPr>
            </a:lvl6pPr>
            <a:lvl7pPr>
              <a:defRPr sz="2100" b="1">
                <a:solidFill>
                  <a:srgbClr val="303631"/>
                </a:solidFill>
                <a:latin typeface="Nimbus Sans"/>
                <a:ea typeface="Nimbus Sans"/>
                <a:cs typeface="Nimbus Sans"/>
              </a:defRPr>
            </a:lvl7pPr>
            <a:lvl8pPr>
              <a:defRPr sz="2100" b="1">
                <a:solidFill>
                  <a:srgbClr val="303631"/>
                </a:solidFill>
                <a:latin typeface="Nimbus Sans"/>
                <a:ea typeface="Nimbus Sans"/>
                <a:cs typeface="Nimbus Sans"/>
              </a:defRPr>
            </a:lvl8pPr>
            <a:lvl9pPr>
              <a:defRPr sz="2100" b="1">
                <a:solidFill>
                  <a:srgbClr val="303631"/>
                </a:solidFill>
                <a:latin typeface="Nimbus Sans"/>
                <a:ea typeface="Nimbus Sans"/>
                <a:cs typeface="Nimbus Sans"/>
              </a:defRPr>
            </a:lvl9pPr>
          </a:lstStyle>
          <a:p>
            <a:pPr>
              <a:defRPr sz="2100" b="1">
                <a:solidFill>
                  <a:srgbClr val="303631"/>
                </a:solidFill>
                <a:latin typeface="Nimbus Sans"/>
                <a:ea typeface="Nimbus Sans"/>
                <a:cs typeface="Nimbus Sans"/>
              </a:defRPr>
            </a:pPr>
            <a:r>
              <a:rPr sz="2100" b="1">
                <a:solidFill>
                  <a:srgbClr val="303631"/>
                </a:solidFill>
                <a:latin typeface="Nimbus Sans"/>
                <a:ea typeface="Nimbus Sans"/>
                <a:cs typeface="Nimbus Sans"/>
              </a:rPr>
              <a:t>Comparative framework</a:t>
            </a:r>
            <a:endParaRPr sz="2100" b="1">
              <a:solidFill>
                <a:srgbClr val="303631"/>
              </a:solidFill>
              <a:latin typeface="Nimbus Sans"/>
              <a:ea typeface="Nimbus Sans"/>
              <a:cs typeface="Nimbus Sans"/>
            </a:endParaRPr>
          </a:p>
        </p:txBody>
      </p:sp>
      <p:sp>
        <p:nvSpPr>
          <p:cNvPr id="10" name="merged-text-80"/>
          <p:cNvSpPr>
            <a14:cpLocks xmlns:a14="http://schemas.microsoft.com/office/drawing/2010/main" noGrp="1"/>
          </p:cNvSpPr>
          <p:nvPr/>
        </p:nvSpPr>
        <p:spPr>
          <a:xfrm>
            <a:off x="4400550" y="3333750"/>
            <a:ext cx="3381375" cy="914400"/>
          </a:xfrm>
          <a:prstGeom prst="rect">
            <a:avLst/>
          </a:prstGeom>
          <a:noFill/>
          <a:ln w="0">
            <a:noFill/>
            <a:prstDash val="solid"/>
          </a:ln>
        </p:spPr>
        <p:txBody>
          <a:bodyPr lIns="0" tIns="0" rIns="0" bIns="0"/>
          <a:lstStyle>
            <a:defPPr>
              <a:defRPr sz="1950" b="0">
                <a:solidFill>
                  <a:srgbClr val="626B64"/>
                </a:solidFill>
                <a:latin typeface="Nimbus Sans"/>
                <a:ea typeface="Nimbus Sans"/>
                <a:cs typeface="Nimbus Sans"/>
              </a:defRPr>
            </a:defPPr>
            <a:lvl1pPr>
              <a:defRPr sz="1950" b="0">
                <a:solidFill>
                  <a:srgbClr val="626B64"/>
                </a:solidFill>
                <a:latin typeface="Nimbus Sans"/>
                <a:ea typeface="Nimbus Sans"/>
                <a:cs typeface="Nimbus Sans"/>
              </a:defRPr>
            </a:lvl1pPr>
            <a:lvl2pPr>
              <a:defRPr sz="1950" b="0">
                <a:solidFill>
                  <a:srgbClr val="626B64"/>
                </a:solidFill>
                <a:latin typeface="Nimbus Sans"/>
                <a:ea typeface="Nimbus Sans"/>
                <a:cs typeface="Nimbus Sans"/>
              </a:defRPr>
            </a:lvl2pPr>
            <a:lvl3pPr>
              <a:defRPr sz="1950" b="0">
                <a:solidFill>
                  <a:srgbClr val="626B64"/>
                </a:solidFill>
                <a:latin typeface="Nimbus Sans"/>
                <a:ea typeface="Nimbus Sans"/>
                <a:cs typeface="Nimbus Sans"/>
              </a:defRPr>
            </a:lvl3pPr>
            <a:lvl4pPr>
              <a:defRPr sz="1950" b="0">
                <a:solidFill>
                  <a:srgbClr val="626B64"/>
                </a:solidFill>
                <a:latin typeface="Nimbus Sans"/>
                <a:ea typeface="Nimbus Sans"/>
                <a:cs typeface="Nimbus Sans"/>
              </a:defRPr>
            </a:lvl4pPr>
            <a:lvl5pPr>
              <a:defRPr sz="1950" b="0">
                <a:solidFill>
                  <a:srgbClr val="626B64"/>
                </a:solidFill>
                <a:latin typeface="Nimbus Sans"/>
                <a:ea typeface="Nimbus Sans"/>
                <a:cs typeface="Nimbus Sans"/>
              </a:defRPr>
            </a:lvl5pPr>
            <a:lvl6pPr>
              <a:defRPr sz="1950" b="0">
                <a:solidFill>
                  <a:srgbClr val="626B64"/>
                </a:solidFill>
                <a:latin typeface="Nimbus Sans"/>
                <a:ea typeface="Nimbus Sans"/>
                <a:cs typeface="Nimbus Sans"/>
              </a:defRPr>
            </a:lvl6pPr>
            <a:lvl7pPr>
              <a:defRPr sz="1950" b="0">
                <a:solidFill>
                  <a:srgbClr val="626B64"/>
                </a:solidFill>
                <a:latin typeface="Nimbus Sans"/>
                <a:ea typeface="Nimbus Sans"/>
                <a:cs typeface="Nimbus Sans"/>
              </a:defRPr>
            </a:lvl7pPr>
            <a:lvl8pPr>
              <a:defRPr sz="1950" b="0">
                <a:solidFill>
                  <a:srgbClr val="626B64"/>
                </a:solidFill>
                <a:latin typeface="Nimbus Sans"/>
                <a:ea typeface="Nimbus Sans"/>
                <a:cs typeface="Nimbus Sans"/>
              </a:defRPr>
            </a:lvl8pPr>
            <a:lvl9pPr>
              <a:defRPr sz="1950" b="0">
                <a:solidFill>
                  <a:srgbClr val="626B64"/>
                </a:solidFill>
                <a:latin typeface="Nimbus Sans"/>
                <a:ea typeface="Nimbus Sans"/>
                <a:cs typeface="Nimbus Sans"/>
              </a:defRPr>
            </a:lvl9pPr>
          </a:lstStyle>
          <a:p>
            <a:pPr>
              <a:defRPr sz="1950" b="0">
                <a:solidFill>
                  <a:srgbClr val="626B64"/>
                </a:solidFill>
                <a:latin typeface="Nimbus Sans"/>
                <a:ea typeface="Nimbus Sans"/>
                <a:cs typeface="Nimbus Sans"/>
              </a:defRPr>
            </a:pPr>
            <a:r>
              <a:rPr sz="1950" b="0">
                <a:solidFill>
                  <a:srgbClr val="626B64"/>
                </a:solidFill>
                <a:latin typeface="Nimbus Sans"/>
                <a:ea typeface="Nimbus Sans"/>
                <a:cs typeface="Nimbus Sans"/>
              </a:rPr>
              <a:t>AI function, human work and dependency</a:t>
            </a:r>
            <a:endParaRPr sz="1950" b="0">
              <a:solidFill>
                <a:srgbClr val="626B64"/>
              </a:solidFill>
              <a:latin typeface="Nimbus Sans"/>
              <a:ea typeface="Nimbus Sans"/>
              <a:cs typeface="Nimbus Sans"/>
            </a:endParaRPr>
          </a:p>
        </p:txBody>
      </p:sp>
      <p:sp>
        <p:nvSpPr>
          <p:cNvPr id="11" name="merged-text-81"/>
          <p:cNvSpPr>
            <a14:cpLocks xmlns:a14="http://schemas.microsoft.com/office/drawing/2010/main" noGrp="1"/>
          </p:cNvSpPr>
          <p:nvPr/>
        </p:nvSpPr>
        <p:spPr>
          <a:xfrm>
            <a:off x="8191500" y="1752600"/>
            <a:ext cx="3381375" cy="552450"/>
          </a:xfrm>
          <a:prstGeom prst="rect">
            <a:avLst/>
          </a:prstGeom>
          <a:noFill/>
          <a:ln w="0">
            <a:noFill/>
            <a:prstDash val="solid"/>
          </a:ln>
        </p:spPr>
        <p:txBody>
          <a:bodyPr lIns="0" tIns="0" rIns="0" bIns="0"/>
          <a:lstStyle>
            <a:defPPr>
              <a:defRPr sz="3150" b="0">
                <a:solidFill>
                  <a:srgbClr val="087E77"/>
                </a:solidFill>
                <a:latin typeface="Nimbus Sans"/>
                <a:ea typeface="Nimbus Sans"/>
                <a:cs typeface="Nimbus Sans"/>
              </a:defRPr>
            </a:defPPr>
            <a:lvl1pPr>
              <a:defRPr sz="3150" b="0">
                <a:solidFill>
                  <a:srgbClr val="087E77"/>
                </a:solidFill>
                <a:latin typeface="Nimbus Sans"/>
                <a:ea typeface="Nimbus Sans"/>
                <a:cs typeface="Nimbus Sans"/>
              </a:defRPr>
            </a:lvl1pPr>
            <a:lvl2pPr>
              <a:defRPr sz="3150" b="0">
                <a:solidFill>
                  <a:srgbClr val="087E77"/>
                </a:solidFill>
                <a:latin typeface="Nimbus Sans"/>
                <a:ea typeface="Nimbus Sans"/>
                <a:cs typeface="Nimbus Sans"/>
              </a:defRPr>
            </a:lvl2pPr>
            <a:lvl3pPr>
              <a:defRPr sz="3150" b="0">
                <a:solidFill>
                  <a:srgbClr val="087E77"/>
                </a:solidFill>
                <a:latin typeface="Nimbus Sans"/>
                <a:ea typeface="Nimbus Sans"/>
                <a:cs typeface="Nimbus Sans"/>
              </a:defRPr>
            </a:lvl3pPr>
            <a:lvl4pPr>
              <a:defRPr sz="3150" b="0">
                <a:solidFill>
                  <a:srgbClr val="087E77"/>
                </a:solidFill>
                <a:latin typeface="Nimbus Sans"/>
                <a:ea typeface="Nimbus Sans"/>
                <a:cs typeface="Nimbus Sans"/>
              </a:defRPr>
            </a:lvl4pPr>
            <a:lvl5pPr>
              <a:defRPr sz="3150" b="0">
                <a:solidFill>
                  <a:srgbClr val="087E77"/>
                </a:solidFill>
                <a:latin typeface="Nimbus Sans"/>
                <a:ea typeface="Nimbus Sans"/>
                <a:cs typeface="Nimbus Sans"/>
              </a:defRPr>
            </a:lvl5pPr>
            <a:lvl6pPr>
              <a:defRPr sz="3150" b="0">
                <a:solidFill>
                  <a:srgbClr val="087E77"/>
                </a:solidFill>
                <a:latin typeface="Nimbus Sans"/>
                <a:ea typeface="Nimbus Sans"/>
                <a:cs typeface="Nimbus Sans"/>
              </a:defRPr>
            </a:lvl6pPr>
            <a:lvl7pPr>
              <a:defRPr sz="3150" b="0">
                <a:solidFill>
                  <a:srgbClr val="087E77"/>
                </a:solidFill>
                <a:latin typeface="Nimbus Sans"/>
                <a:ea typeface="Nimbus Sans"/>
                <a:cs typeface="Nimbus Sans"/>
              </a:defRPr>
            </a:lvl7pPr>
            <a:lvl8pPr>
              <a:defRPr sz="3150" b="0">
                <a:solidFill>
                  <a:srgbClr val="087E77"/>
                </a:solidFill>
                <a:latin typeface="Nimbus Sans"/>
                <a:ea typeface="Nimbus Sans"/>
                <a:cs typeface="Nimbus Sans"/>
              </a:defRPr>
            </a:lvl8pPr>
            <a:lvl9pPr>
              <a:defRPr sz="3150" b="0">
                <a:solidFill>
                  <a:srgbClr val="087E77"/>
                </a:solidFill>
                <a:latin typeface="Nimbus Sans"/>
                <a:ea typeface="Nimbus Sans"/>
                <a:cs typeface="Nimbus Sans"/>
              </a:defRPr>
            </a:lvl9pPr>
          </a:lstStyle>
          <a:p>
            <a:pPr>
              <a:defRPr sz="3150" b="0">
                <a:solidFill>
                  <a:srgbClr val="087E77"/>
                </a:solidFill>
                <a:latin typeface="Nimbus Sans"/>
                <a:ea typeface="Nimbus Sans"/>
                <a:cs typeface="Nimbus Sans"/>
              </a:defRPr>
            </a:pPr>
            <a:r>
              <a:rPr sz="3150" b="0">
                <a:solidFill>
                  <a:srgbClr val="087E77"/>
                </a:solidFill>
                <a:latin typeface="Nimbus Sans"/>
                <a:ea typeface="Nimbus Sans"/>
                <a:cs typeface="Nimbus Sans"/>
              </a:rPr>
              <a:t>03</a:t>
            </a:r>
            <a:endParaRPr sz="3150" b="0">
              <a:solidFill>
                <a:srgbClr val="087E77"/>
              </a:solidFill>
              <a:latin typeface="Nimbus Sans"/>
              <a:ea typeface="Nimbus Sans"/>
              <a:cs typeface="Nimbus Sans"/>
            </a:endParaRPr>
          </a:p>
        </p:txBody>
      </p:sp>
      <p:sp>
        <p:nvSpPr>
          <p:cNvPr id="12" name="merged-text-82"/>
          <p:cNvSpPr>
            <a14:cpLocks xmlns:a14="http://schemas.microsoft.com/office/drawing/2010/main" noGrp="1"/>
          </p:cNvSpPr>
          <p:nvPr/>
        </p:nvSpPr>
        <p:spPr>
          <a:xfrm>
            <a:off x="8191500" y="2419350"/>
            <a:ext cx="3381375" cy="762000"/>
          </a:xfrm>
          <a:prstGeom prst="rect">
            <a:avLst/>
          </a:prstGeom>
          <a:noFill/>
          <a:ln w="0">
            <a:noFill/>
            <a:prstDash val="solid"/>
          </a:ln>
        </p:spPr>
        <p:txBody>
          <a:bodyPr lIns="0" tIns="0" rIns="0" bIns="0"/>
          <a:lstStyle>
            <a:defPPr>
              <a:defRPr sz="2100" b="1">
                <a:solidFill>
                  <a:srgbClr val="303631"/>
                </a:solidFill>
                <a:latin typeface="Nimbus Sans"/>
                <a:ea typeface="Nimbus Sans"/>
                <a:cs typeface="Nimbus Sans"/>
              </a:defRPr>
            </a:defPPr>
            <a:lvl1pPr>
              <a:defRPr sz="2100" b="1">
                <a:solidFill>
                  <a:srgbClr val="303631"/>
                </a:solidFill>
                <a:latin typeface="Nimbus Sans"/>
                <a:ea typeface="Nimbus Sans"/>
                <a:cs typeface="Nimbus Sans"/>
              </a:defRPr>
            </a:lvl1pPr>
            <a:lvl2pPr>
              <a:defRPr sz="2100" b="1">
                <a:solidFill>
                  <a:srgbClr val="303631"/>
                </a:solidFill>
                <a:latin typeface="Nimbus Sans"/>
                <a:ea typeface="Nimbus Sans"/>
                <a:cs typeface="Nimbus Sans"/>
              </a:defRPr>
            </a:lvl2pPr>
            <a:lvl3pPr>
              <a:defRPr sz="2100" b="1">
                <a:solidFill>
                  <a:srgbClr val="303631"/>
                </a:solidFill>
                <a:latin typeface="Nimbus Sans"/>
                <a:ea typeface="Nimbus Sans"/>
                <a:cs typeface="Nimbus Sans"/>
              </a:defRPr>
            </a:lvl3pPr>
            <a:lvl4pPr>
              <a:defRPr sz="2100" b="1">
                <a:solidFill>
                  <a:srgbClr val="303631"/>
                </a:solidFill>
                <a:latin typeface="Nimbus Sans"/>
                <a:ea typeface="Nimbus Sans"/>
                <a:cs typeface="Nimbus Sans"/>
              </a:defRPr>
            </a:lvl4pPr>
            <a:lvl5pPr>
              <a:defRPr sz="2100" b="1">
                <a:solidFill>
                  <a:srgbClr val="303631"/>
                </a:solidFill>
                <a:latin typeface="Nimbus Sans"/>
                <a:ea typeface="Nimbus Sans"/>
                <a:cs typeface="Nimbus Sans"/>
              </a:defRPr>
            </a:lvl5pPr>
            <a:lvl6pPr>
              <a:defRPr sz="2100" b="1">
                <a:solidFill>
                  <a:srgbClr val="303631"/>
                </a:solidFill>
                <a:latin typeface="Nimbus Sans"/>
                <a:ea typeface="Nimbus Sans"/>
                <a:cs typeface="Nimbus Sans"/>
              </a:defRPr>
            </a:lvl6pPr>
            <a:lvl7pPr>
              <a:defRPr sz="2100" b="1">
                <a:solidFill>
                  <a:srgbClr val="303631"/>
                </a:solidFill>
                <a:latin typeface="Nimbus Sans"/>
                <a:ea typeface="Nimbus Sans"/>
                <a:cs typeface="Nimbus Sans"/>
              </a:defRPr>
            </a:lvl7pPr>
            <a:lvl8pPr>
              <a:defRPr sz="2100" b="1">
                <a:solidFill>
                  <a:srgbClr val="303631"/>
                </a:solidFill>
                <a:latin typeface="Nimbus Sans"/>
                <a:ea typeface="Nimbus Sans"/>
                <a:cs typeface="Nimbus Sans"/>
              </a:defRPr>
            </a:lvl8pPr>
            <a:lvl9pPr>
              <a:defRPr sz="2100" b="1">
                <a:solidFill>
                  <a:srgbClr val="303631"/>
                </a:solidFill>
                <a:latin typeface="Nimbus Sans"/>
                <a:ea typeface="Nimbus Sans"/>
                <a:cs typeface="Nimbus Sans"/>
              </a:defRPr>
            </a:lvl9pPr>
          </a:lstStyle>
          <a:p>
            <a:pPr>
              <a:defRPr sz="2100" b="1">
                <a:solidFill>
                  <a:srgbClr val="303631"/>
                </a:solidFill>
                <a:latin typeface="Nimbus Sans"/>
                <a:ea typeface="Nimbus Sans"/>
                <a:cs typeface="Nimbus Sans"/>
              </a:defRPr>
            </a:pPr>
            <a:r>
              <a:rPr sz="2100" b="1">
                <a:solidFill>
                  <a:srgbClr val="303631"/>
                </a:solidFill>
                <a:latin typeface="Nimbus Sans"/>
                <a:ea typeface="Nimbus Sans"/>
                <a:cs typeface="Nimbus Sans"/>
              </a:rPr>
              <a:t>Testable proposition</a:t>
            </a:r>
            <a:endParaRPr sz="2100" b="1">
              <a:solidFill>
                <a:srgbClr val="303631"/>
              </a:solidFill>
              <a:latin typeface="Nimbus Sans"/>
              <a:ea typeface="Nimbus Sans"/>
              <a:cs typeface="Nimbus Sans"/>
            </a:endParaRPr>
          </a:p>
        </p:txBody>
      </p:sp>
      <p:sp>
        <p:nvSpPr>
          <p:cNvPr id="13" name="merged-text-83"/>
          <p:cNvSpPr>
            <a14:cpLocks xmlns:a14="http://schemas.microsoft.com/office/drawing/2010/main" noGrp="1"/>
          </p:cNvSpPr>
          <p:nvPr/>
        </p:nvSpPr>
        <p:spPr>
          <a:xfrm>
            <a:off x="8191500" y="3333750"/>
            <a:ext cx="3381375" cy="914400"/>
          </a:xfrm>
          <a:prstGeom prst="rect">
            <a:avLst/>
          </a:prstGeom>
          <a:noFill/>
          <a:ln w="0">
            <a:noFill/>
            <a:prstDash val="solid"/>
          </a:ln>
        </p:spPr>
        <p:txBody>
          <a:bodyPr lIns="0" tIns="0" rIns="0" bIns="0"/>
          <a:lstStyle>
            <a:defPPr>
              <a:defRPr sz="1950" b="0">
                <a:solidFill>
                  <a:srgbClr val="626B64"/>
                </a:solidFill>
                <a:latin typeface="Nimbus Sans"/>
                <a:ea typeface="Nimbus Sans"/>
                <a:cs typeface="Nimbus Sans"/>
              </a:defRPr>
            </a:defPPr>
            <a:lvl1pPr>
              <a:defRPr sz="1950" b="0">
                <a:solidFill>
                  <a:srgbClr val="626B64"/>
                </a:solidFill>
                <a:latin typeface="Nimbus Sans"/>
                <a:ea typeface="Nimbus Sans"/>
                <a:cs typeface="Nimbus Sans"/>
              </a:defRPr>
            </a:lvl1pPr>
            <a:lvl2pPr>
              <a:defRPr sz="1950" b="0">
                <a:solidFill>
                  <a:srgbClr val="626B64"/>
                </a:solidFill>
                <a:latin typeface="Nimbus Sans"/>
                <a:ea typeface="Nimbus Sans"/>
                <a:cs typeface="Nimbus Sans"/>
              </a:defRPr>
            </a:lvl2pPr>
            <a:lvl3pPr>
              <a:defRPr sz="1950" b="0">
                <a:solidFill>
                  <a:srgbClr val="626B64"/>
                </a:solidFill>
                <a:latin typeface="Nimbus Sans"/>
                <a:ea typeface="Nimbus Sans"/>
                <a:cs typeface="Nimbus Sans"/>
              </a:defRPr>
            </a:lvl3pPr>
            <a:lvl4pPr>
              <a:defRPr sz="1950" b="0">
                <a:solidFill>
                  <a:srgbClr val="626B64"/>
                </a:solidFill>
                <a:latin typeface="Nimbus Sans"/>
                <a:ea typeface="Nimbus Sans"/>
                <a:cs typeface="Nimbus Sans"/>
              </a:defRPr>
            </a:lvl4pPr>
            <a:lvl5pPr>
              <a:defRPr sz="1950" b="0">
                <a:solidFill>
                  <a:srgbClr val="626B64"/>
                </a:solidFill>
                <a:latin typeface="Nimbus Sans"/>
                <a:ea typeface="Nimbus Sans"/>
                <a:cs typeface="Nimbus Sans"/>
              </a:defRPr>
            </a:lvl5pPr>
            <a:lvl6pPr>
              <a:defRPr sz="1950" b="0">
                <a:solidFill>
                  <a:srgbClr val="626B64"/>
                </a:solidFill>
                <a:latin typeface="Nimbus Sans"/>
                <a:ea typeface="Nimbus Sans"/>
                <a:cs typeface="Nimbus Sans"/>
              </a:defRPr>
            </a:lvl6pPr>
            <a:lvl7pPr>
              <a:defRPr sz="1950" b="0">
                <a:solidFill>
                  <a:srgbClr val="626B64"/>
                </a:solidFill>
                <a:latin typeface="Nimbus Sans"/>
                <a:ea typeface="Nimbus Sans"/>
                <a:cs typeface="Nimbus Sans"/>
              </a:defRPr>
            </a:lvl7pPr>
            <a:lvl8pPr>
              <a:defRPr sz="1950" b="0">
                <a:solidFill>
                  <a:srgbClr val="626B64"/>
                </a:solidFill>
                <a:latin typeface="Nimbus Sans"/>
                <a:ea typeface="Nimbus Sans"/>
                <a:cs typeface="Nimbus Sans"/>
              </a:defRPr>
            </a:lvl8pPr>
            <a:lvl9pPr>
              <a:defRPr sz="1950" b="0">
                <a:solidFill>
                  <a:srgbClr val="626B64"/>
                </a:solidFill>
                <a:latin typeface="Nimbus Sans"/>
                <a:ea typeface="Nimbus Sans"/>
                <a:cs typeface="Nimbus Sans"/>
              </a:defRPr>
            </a:lvl9pPr>
          </a:lstStyle>
          <a:p>
            <a:pPr>
              <a:defRPr sz="1950" b="0">
                <a:solidFill>
                  <a:srgbClr val="626B64"/>
                </a:solidFill>
                <a:latin typeface="Nimbus Sans"/>
                <a:ea typeface="Nimbus Sans"/>
                <a:cs typeface="Nimbus Sans"/>
              </a:defRPr>
            </a:pPr>
            <a:r>
              <a:rPr sz="1950" b="0">
                <a:solidFill>
                  <a:srgbClr val="626B64"/>
                </a:solidFill>
                <a:latin typeface="Nimbus Sans"/>
                <a:ea typeface="Nimbus Sans"/>
                <a:cs typeface="Nimbus Sans"/>
              </a:rPr>
              <a:t>Flexibility may require additional work</a:t>
            </a:r>
            <a:endParaRPr sz="1950" b="0">
              <a:solidFill>
                <a:srgbClr val="626B64"/>
              </a:solidFill>
              <a:latin typeface="Nimbus Sans"/>
              <a:ea typeface="Nimbus Sans"/>
              <a:cs typeface="Nimbus Sans"/>
            </a:endParaRPr>
          </a:p>
        </p:txBody>
      </p:sp>
      <p:sp>
        <p:nvSpPr>
          <p:cNvPr id="14" name="merged-band-84"/>
          <p:cNvSpPr>
            <a14:cpLocks xmlns:a14="http://schemas.microsoft.com/office/drawing/2010/main" noGrp="1"/>
          </p:cNvSpPr>
          <p:nvPr/>
        </p:nvSpPr>
        <p:spPr>
          <a:xfrm>
            <a:off x="609600" y="4667250"/>
            <a:ext cx="10972800" cy="1533525"/>
          </a:xfrm>
          <a:prstGeom prst="rect">
            <a:avLst/>
          </a:prstGeom>
          <a:solidFill>
            <a:srgbClr val="F8F1C8"/>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15" name="merged-text-85"/>
          <p:cNvSpPr>
            <a14:cpLocks xmlns:a14="http://schemas.microsoft.com/office/drawing/2010/main" noGrp="1"/>
          </p:cNvSpPr>
          <p:nvPr/>
        </p:nvSpPr>
        <p:spPr>
          <a:xfrm>
            <a:off x="819150" y="4829175"/>
            <a:ext cx="10553700" cy="457200"/>
          </a:xfrm>
          <a:prstGeom prst="rect">
            <a:avLst/>
          </a:prstGeom>
          <a:noFill/>
          <a:ln w="0">
            <a:noFill/>
            <a:prstDash val="solid"/>
          </a:ln>
        </p:spPr>
        <p:txBody>
          <a:bodyPr lIns="0" tIns="0" rIns="0" bIns="0"/>
          <a:lstStyle>
            <a:defPPr>
              <a:defRPr sz="2250" b="1">
                <a:solidFill>
                  <a:srgbClr val="303631"/>
                </a:solidFill>
                <a:latin typeface="Nimbus Sans"/>
                <a:ea typeface="Nimbus Sans"/>
                <a:cs typeface="Nimbus Sans"/>
              </a:defRPr>
            </a:defPPr>
            <a:lvl1pPr>
              <a:defRPr sz="2250" b="1">
                <a:solidFill>
                  <a:srgbClr val="303631"/>
                </a:solidFill>
                <a:latin typeface="Nimbus Sans"/>
                <a:ea typeface="Nimbus Sans"/>
                <a:cs typeface="Nimbus Sans"/>
              </a:defRPr>
            </a:lvl1pPr>
            <a:lvl2pPr>
              <a:defRPr sz="2250" b="1">
                <a:solidFill>
                  <a:srgbClr val="303631"/>
                </a:solidFill>
                <a:latin typeface="Nimbus Sans"/>
                <a:ea typeface="Nimbus Sans"/>
                <a:cs typeface="Nimbus Sans"/>
              </a:defRPr>
            </a:lvl2pPr>
            <a:lvl3pPr>
              <a:defRPr sz="2250" b="1">
                <a:solidFill>
                  <a:srgbClr val="303631"/>
                </a:solidFill>
                <a:latin typeface="Nimbus Sans"/>
                <a:ea typeface="Nimbus Sans"/>
                <a:cs typeface="Nimbus Sans"/>
              </a:defRPr>
            </a:lvl3pPr>
            <a:lvl4pPr>
              <a:defRPr sz="2250" b="1">
                <a:solidFill>
                  <a:srgbClr val="303631"/>
                </a:solidFill>
                <a:latin typeface="Nimbus Sans"/>
                <a:ea typeface="Nimbus Sans"/>
                <a:cs typeface="Nimbus Sans"/>
              </a:defRPr>
            </a:lvl4pPr>
            <a:lvl5pPr>
              <a:defRPr sz="2250" b="1">
                <a:solidFill>
                  <a:srgbClr val="303631"/>
                </a:solidFill>
                <a:latin typeface="Nimbus Sans"/>
                <a:ea typeface="Nimbus Sans"/>
                <a:cs typeface="Nimbus Sans"/>
              </a:defRPr>
            </a:lvl5pPr>
            <a:lvl6pPr>
              <a:defRPr sz="2250" b="1">
                <a:solidFill>
                  <a:srgbClr val="303631"/>
                </a:solidFill>
                <a:latin typeface="Nimbus Sans"/>
                <a:ea typeface="Nimbus Sans"/>
                <a:cs typeface="Nimbus Sans"/>
              </a:defRPr>
            </a:lvl6pPr>
            <a:lvl7pPr>
              <a:defRPr sz="2250" b="1">
                <a:solidFill>
                  <a:srgbClr val="303631"/>
                </a:solidFill>
                <a:latin typeface="Nimbus Sans"/>
                <a:ea typeface="Nimbus Sans"/>
                <a:cs typeface="Nimbus Sans"/>
              </a:defRPr>
            </a:lvl7pPr>
            <a:lvl8pPr>
              <a:defRPr sz="2250" b="1">
                <a:solidFill>
                  <a:srgbClr val="303631"/>
                </a:solidFill>
                <a:latin typeface="Nimbus Sans"/>
                <a:ea typeface="Nimbus Sans"/>
                <a:cs typeface="Nimbus Sans"/>
              </a:defRPr>
            </a:lvl8pPr>
            <a:lvl9pPr>
              <a:defRPr sz="2250" b="1">
                <a:solidFill>
                  <a:srgbClr val="303631"/>
                </a:solidFill>
                <a:latin typeface="Nimbus Sans"/>
                <a:ea typeface="Nimbus Sans"/>
                <a:cs typeface="Nimbus Sans"/>
              </a:defRPr>
            </a:lvl9pPr>
          </a:lstStyle>
          <a:p>
            <a:pPr>
              <a:defRPr sz="2250" b="1">
                <a:solidFill>
                  <a:srgbClr val="303631"/>
                </a:solidFill>
                <a:latin typeface="Nimbus Sans"/>
                <a:ea typeface="Nimbus Sans"/>
                <a:cs typeface="Nimbus Sans"/>
              </a:defRPr>
            </a:pPr>
            <a:r>
              <a:rPr sz="2250" b="1">
                <a:solidFill>
                  <a:srgbClr val="303631"/>
                </a:solidFill>
                <a:latin typeface="Nimbus Sans"/>
                <a:ea typeface="Nimbus Sans"/>
                <a:cs typeface="Nimbus Sans"/>
              </a:rPr>
              <a:t>Dependency–adaptation trade-off</a:t>
            </a:r>
            <a:endParaRPr sz="2250" b="1">
              <a:solidFill>
                <a:srgbClr val="303631"/>
              </a:solidFill>
              <a:latin typeface="Nimbus Sans"/>
              <a:ea typeface="Nimbus Sans"/>
              <a:cs typeface="Nimbus Sans"/>
            </a:endParaRPr>
          </a:p>
        </p:txBody>
      </p:sp>
      <p:sp>
        <p:nvSpPr>
          <p:cNvPr id="16" name="merged-text-86"/>
          <p:cNvSpPr>
            <a14:cpLocks xmlns:a14="http://schemas.microsoft.com/office/drawing/2010/main" noGrp="1"/>
          </p:cNvSpPr>
          <p:nvPr/>
        </p:nvSpPr>
        <p:spPr>
          <a:xfrm>
            <a:off x="819150" y="5362575"/>
            <a:ext cx="10553700" cy="752475"/>
          </a:xfrm>
          <a:prstGeom prst="rect">
            <a:avLst/>
          </a:prstGeom>
          <a:noFill/>
          <a:ln w="0">
            <a:noFill/>
            <a:prstDash val="solid"/>
          </a:ln>
        </p:spPr>
        <p:txBody>
          <a:bodyPr lIns="0" tIns="0" rIns="0" bIns="0"/>
          <a:lstStyle>
            <a:defPPr>
              <a:defRPr sz="2100" b="0">
                <a:solidFill>
                  <a:srgbClr val="303631"/>
                </a:solidFill>
                <a:latin typeface="Nimbus Sans"/>
                <a:ea typeface="Nimbus Sans"/>
                <a:cs typeface="Nimbus Sans"/>
              </a:defRPr>
            </a:defPPr>
            <a:lvl1pPr>
              <a:defRPr sz="2100" b="0">
                <a:solidFill>
                  <a:srgbClr val="303631"/>
                </a:solidFill>
                <a:latin typeface="Nimbus Sans"/>
                <a:ea typeface="Nimbus Sans"/>
                <a:cs typeface="Nimbus Sans"/>
              </a:defRPr>
            </a:lvl1pPr>
            <a:lvl2pPr>
              <a:defRPr sz="2100" b="0">
                <a:solidFill>
                  <a:srgbClr val="303631"/>
                </a:solidFill>
                <a:latin typeface="Nimbus Sans"/>
                <a:ea typeface="Nimbus Sans"/>
                <a:cs typeface="Nimbus Sans"/>
              </a:defRPr>
            </a:lvl2pPr>
            <a:lvl3pPr>
              <a:defRPr sz="2100" b="0">
                <a:solidFill>
                  <a:srgbClr val="303631"/>
                </a:solidFill>
                <a:latin typeface="Nimbus Sans"/>
                <a:ea typeface="Nimbus Sans"/>
                <a:cs typeface="Nimbus Sans"/>
              </a:defRPr>
            </a:lvl3pPr>
            <a:lvl4pPr>
              <a:defRPr sz="2100" b="0">
                <a:solidFill>
                  <a:srgbClr val="303631"/>
                </a:solidFill>
                <a:latin typeface="Nimbus Sans"/>
                <a:ea typeface="Nimbus Sans"/>
                <a:cs typeface="Nimbus Sans"/>
              </a:defRPr>
            </a:lvl4pPr>
            <a:lvl5pPr>
              <a:defRPr sz="2100" b="0">
                <a:solidFill>
                  <a:srgbClr val="303631"/>
                </a:solidFill>
                <a:latin typeface="Nimbus Sans"/>
                <a:ea typeface="Nimbus Sans"/>
                <a:cs typeface="Nimbus Sans"/>
              </a:defRPr>
            </a:lvl5pPr>
            <a:lvl6pPr>
              <a:defRPr sz="2100" b="0">
                <a:solidFill>
                  <a:srgbClr val="303631"/>
                </a:solidFill>
                <a:latin typeface="Nimbus Sans"/>
                <a:ea typeface="Nimbus Sans"/>
                <a:cs typeface="Nimbus Sans"/>
              </a:defRPr>
            </a:lvl6pPr>
            <a:lvl7pPr>
              <a:defRPr sz="2100" b="0">
                <a:solidFill>
                  <a:srgbClr val="303631"/>
                </a:solidFill>
                <a:latin typeface="Nimbus Sans"/>
                <a:ea typeface="Nimbus Sans"/>
                <a:cs typeface="Nimbus Sans"/>
              </a:defRPr>
            </a:lvl7pPr>
            <a:lvl8pPr>
              <a:defRPr sz="2100" b="0">
                <a:solidFill>
                  <a:srgbClr val="303631"/>
                </a:solidFill>
                <a:latin typeface="Nimbus Sans"/>
                <a:ea typeface="Nimbus Sans"/>
                <a:cs typeface="Nimbus Sans"/>
              </a:defRPr>
            </a:lvl8pPr>
            <a:lvl9pPr>
              <a:defRPr sz="2100" b="0">
                <a:solidFill>
                  <a:srgbClr val="303631"/>
                </a:solidFill>
                <a:latin typeface="Nimbus Sans"/>
                <a:ea typeface="Nimbus Sans"/>
                <a:cs typeface="Nimbus Sans"/>
              </a:defRPr>
            </a:lvl9pPr>
          </a:lstStyle>
          <a:p>
            <a:pPr>
              <a:defRPr sz="2100" b="0">
                <a:solidFill>
                  <a:srgbClr val="303631"/>
                </a:solidFill>
                <a:latin typeface="Nimbus Sans"/>
                <a:ea typeface="Nimbus Sans"/>
                <a:cs typeface="Nimbus Sans"/>
              </a:defRPr>
            </a:pPr>
            <a:r>
              <a:rPr sz="2100" b="0">
                <a:solidFill>
                  <a:srgbClr val="303631"/>
                </a:solidFill>
                <a:latin typeface="Nimbus Sans"/>
                <a:ea typeface="Nimbus Sans"/>
                <a:cs typeface="Nimbus Sans"/>
              </a:rPr>
              <a:t>Less reliance on one model may require more evaluation,</a:t>
            </a:r>
            <a:endParaRPr sz="2100" b="0">
              <a:solidFill>
                <a:srgbClr val="303631"/>
              </a:solidFill>
              <a:latin typeface="Nimbus Sans"/>
              <a:ea typeface="Nimbus Sans"/>
              <a:cs typeface="Nimbus Sans"/>
            </a:endParaRPr>
          </a:p>
          <a:p>
            <a:pPr>
              <a:defRPr sz="2100" b="0">
                <a:solidFill>
                  <a:srgbClr val="303631"/>
                </a:solidFill>
                <a:latin typeface="Nimbus Sans"/>
                <a:ea typeface="Nimbus Sans"/>
                <a:cs typeface="Nimbus Sans"/>
              </a:defRPr>
            </a:pPr>
            <a:r>
              <a:rPr sz="2100" b="0">
                <a:solidFill>
                  <a:srgbClr val="303631"/>
                </a:solidFill>
                <a:latin typeface="Nimbus Sans"/>
                <a:ea typeface="Nimbus Sans"/>
                <a:cs typeface="Nimbus Sans"/>
              </a:rPr>
              <a:t>coordination and consistency work. The balance remains unmeasured.</a:t>
            </a:r>
            <a:endParaRPr sz="2100" b="0">
              <a:solidFill>
                <a:srgbClr val="303631"/>
              </a:solidFill>
              <a:latin typeface="Nimbus Sans"/>
              <a:ea typeface="Nimbus Sans"/>
              <a:cs typeface="Nimbus Sans"/>
            </a:endParaRPr>
          </a:p>
        </p:txBody>
      </p:sp>
      <p:sp>
        <p:nvSpPr>
          <p:cNvPr id="17" name="merged-text-138"/>
          <p:cNvSpPr>
            <a14:cpLocks xmlns:a14="http://schemas.microsoft.com/office/drawing/2010/main" noGrp="1"/>
          </p:cNvSpPr>
          <p:nvPr/>
        </p:nvSpPr>
        <p:spPr>
          <a:xfrm>
            <a:off x="1428750" y="352425"/>
            <a:ext cx="9810750" cy="247650"/>
          </a:xfrm>
          <a:prstGeom prst="rect">
            <a:avLst/>
          </a:prstGeom>
          <a:noFill/>
          <a:ln w="0">
            <a:noFill/>
            <a:prstDash val="solid"/>
          </a:ln>
        </p:spPr>
        <p:txBody>
          <a:bodyPr lIns="0" tIns="0" rIns="0" bIns="0"/>
          <a:lstStyle>
            <a:defPPr>
              <a:defRPr sz="1200" b="1">
                <a:solidFill>
                  <a:srgbClr val="626B64"/>
                </a:solidFill>
                <a:latin typeface="Nimbus Sans"/>
                <a:ea typeface="Nimbus Sans"/>
                <a:cs typeface="Nimbus Sans"/>
              </a:defRPr>
            </a:defPPr>
            <a:lvl1pPr>
              <a:defRPr sz="1200" b="1">
                <a:solidFill>
                  <a:srgbClr val="626B64"/>
                </a:solidFill>
                <a:latin typeface="Nimbus Sans"/>
                <a:ea typeface="Nimbus Sans"/>
                <a:cs typeface="Nimbus Sans"/>
              </a:defRPr>
            </a:lvl1pPr>
            <a:lvl2pPr>
              <a:defRPr sz="1200" b="1">
                <a:solidFill>
                  <a:srgbClr val="626B64"/>
                </a:solidFill>
                <a:latin typeface="Nimbus Sans"/>
                <a:ea typeface="Nimbus Sans"/>
                <a:cs typeface="Nimbus Sans"/>
              </a:defRPr>
            </a:lvl2pPr>
            <a:lvl3pPr>
              <a:defRPr sz="1200" b="1">
                <a:solidFill>
                  <a:srgbClr val="626B64"/>
                </a:solidFill>
                <a:latin typeface="Nimbus Sans"/>
                <a:ea typeface="Nimbus Sans"/>
                <a:cs typeface="Nimbus Sans"/>
              </a:defRPr>
            </a:lvl3pPr>
            <a:lvl4pPr>
              <a:defRPr sz="1200" b="1">
                <a:solidFill>
                  <a:srgbClr val="626B64"/>
                </a:solidFill>
                <a:latin typeface="Nimbus Sans"/>
                <a:ea typeface="Nimbus Sans"/>
                <a:cs typeface="Nimbus Sans"/>
              </a:defRPr>
            </a:lvl4pPr>
            <a:lvl5pPr>
              <a:defRPr sz="1200" b="1">
                <a:solidFill>
                  <a:srgbClr val="626B64"/>
                </a:solidFill>
                <a:latin typeface="Nimbus Sans"/>
                <a:ea typeface="Nimbus Sans"/>
                <a:cs typeface="Nimbus Sans"/>
              </a:defRPr>
            </a:lvl5pPr>
            <a:lvl6pPr>
              <a:defRPr sz="1200" b="1">
                <a:solidFill>
                  <a:srgbClr val="626B64"/>
                </a:solidFill>
                <a:latin typeface="Nimbus Sans"/>
                <a:ea typeface="Nimbus Sans"/>
                <a:cs typeface="Nimbus Sans"/>
              </a:defRPr>
            </a:lvl6pPr>
            <a:lvl7pPr>
              <a:defRPr sz="1200" b="1">
                <a:solidFill>
                  <a:srgbClr val="626B64"/>
                </a:solidFill>
                <a:latin typeface="Nimbus Sans"/>
                <a:ea typeface="Nimbus Sans"/>
                <a:cs typeface="Nimbus Sans"/>
              </a:defRPr>
            </a:lvl7pPr>
            <a:lvl8pPr>
              <a:defRPr sz="1200" b="1">
                <a:solidFill>
                  <a:srgbClr val="626B64"/>
                </a:solidFill>
                <a:latin typeface="Nimbus Sans"/>
                <a:ea typeface="Nimbus Sans"/>
                <a:cs typeface="Nimbus Sans"/>
              </a:defRPr>
            </a:lvl8pPr>
            <a:lvl9pPr>
              <a:defRPr sz="1200" b="1">
                <a:solidFill>
                  <a:srgbClr val="626B64"/>
                </a:solidFill>
                <a:latin typeface="Nimbus Sans"/>
                <a:ea typeface="Nimbus Sans"/>
                <a:cs typeface="Nimbus Sans"/>
              </a:defRPr>
            </a:lvl9pPr>
          </a:lstStyle>
          <a:p>
            <a:pPr>
              <a:defRPr sz="1200" b="1">
                <a:solidFill>
                  <a:srgbClr val="626B64"/>
                </a:solidFill>
                <a:latin typeface="Nimbus Sans"/>
                <a:ea typeface="Nimbus Sans"/>
                <a:cs typeface="Nimbus Sans"/>
              </a:defRPr>
            </a:pPr>
            <a:r>
              <a:rPr sz="1200" b="1">
                <a:solidFill>
                  <a:srgbClr val="626B64"/>
                </a:solidFill>
                <a:latin typeface="Nimbus Sans"/>
                <a:ea typeface="Nimbus Sans"/>
                <a:cs typeface="Nimbus Sans"/>
              </a:rPr>
              <a:t>05  DISCUSSION</a:t>
            </a:r>
            <a:endParaRPr sz="1200" b="1">
              <a:solidFill>
                <a:srgbClr val="626B64"/>
              </a:solidFill>
              <a:latin typeface="Nimbus Sans"/>
              <a:ea typeface="Nimbus Sans"/>
              <a:cs typeface="Nimbus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p:sp>
        <p:nvSpPr>
          <p:cNvPr id="16" name="merged-band-87"/>
          <p:cNvSpPr>
            <a14:cpLocks xmlns:a14="http://schemas.microsoft.com/office/drawing/2010/main" noGrp="1"/>
          </p:cNvSpPr>
          <p:nvPr/>
        </p:nvSpPr>
        <p:spPr>
          <a:xfrm>
            <a:off x="609600" y="447675"/>
            <a:ext cx="590550" cy="762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2" name="merged-text-88"/>
          <p:cNvSpPr>
            <a14:cpLocks xmlns:a14="http://schemas.microsoft.com/office/drawing/2010/main" noGrp="1"/>
          </p:cNvSpPr>
          <p:nvPr/>
        </p:nvSpPr>
        <p:spPr>
          <a:xfrm>
            <a:off x="609600" y="781050"/>
            <a:ext cx="10972800" cy="685800"/>
          </a:xfrm>
          <a:prstGeom prst="rect">
            <a:avLst/>
          </a:prstGeom>
          <a:noFill/>
          <a:ln w="0">
            <a:noFill/>
            <a:prstDash val="solid"/>
          </a:ln>
        </p:spPr>
        <p:txBody>
          <a:bodyPr lIns="0" tIns="0" rIns="0" bIns="0"/>
          <a:lstStyle>
            <a:defPPr>
              <a:defRPr sz="3300" b="0">
                <a:solidFill>
                  <a:srgbClr val="303631"/>
                </a:solidFill>
                <a:latin typeface="Nimbus Sans"/>
                <a:ea typeface="Nimbus Sans"/>
                <a:cs typeface="Nimbus Sans"/>
              </a:defRPr>
            </a:defPPr>
            <a:lvl1pPr>
              <a:defRPr sz="3300" b="0">
                <a:solidFill>
                  <a:srgbClr val="303631"/>
                </a:solidFill>
                <a:latin typeface="Nimbus Sans"/>
                <a:ea typeface="Nimbus Sans"/>
                <a:cs typeface="Nimbus Sans"/>
              </a:defRPr>
            </a:lvl1pPr>
            <a:lvl2pPr>
              <a:defRPr sz="3300" b="0">
                <a:solidFill>
                  <a:srgbClr val="303631"/>
                </a:solidFill>
                <a:latin typeface="Nimbus Sans"/>
                <a:ea typeface="Nimbus Sans"/>
                <a:cs typeface="Nimbus Sans"/>
              </a:defRPr>
            </a:lvl2pPr>
            <a:lvl3pPr>
              <a:defRPr sz="3300" b="0">
                <a:solidFill>
                  <a:srgbClr val="303631"/>
                </a:solidFill>
                <a:latin typeface="Nimbus Sans"/>
                <a:ea typeface="Nimbus Sans"/>
                <a:cs typeface="Nimbus Sans"/>
              </a:defRPr>
            </a:lvl3pPr>
            <a:lvl4pPr>
              <a:defRPr sz="3300" b="0">
                <a:solidFill>
                  <a:srgbClr val="303631"/>
                </a:solidFill>
                <a:latin typeface="Nimbus Sans"/>
                <a:ea typeface="Nimbus Sans"/>
                <a:cs typeface="Nimbus Sans"/>
              </a:defRPr>
            </a:lvl4pPr>
            <a:lvl5pPr>
              <a:defRPr sz="3300" b="0">
                <a:solidFill>
                  <a:srgbClr val="303631"/>
                </a:solidFill>
                <a:latin typeface="Nimbus Sans"/>
                <a:ea typeface="Nimbus Sans"/>
                <a:cs typeface="Nimbus Sans"/>
              </a:defRPr>
            </a:lvl5pPr>
            <a:lvl6pPr>
              <a:defRPr sz="3300" b="0">
                <a:solidFill>
                  <a:srgbClr val="303631"/>
                </a:solidFill>
                <a:latin typeface="Nimbus Sans"/>
                <a:ea typeface="Nimbus Sans"/>
                <a:cs typeface="Nimbus Sans"/>
              </a:defRPr>
            </a:lvl6pPr>
            <a:lvl7pPr>
              <a:defRPr sz="3300" b="0">
                <a:solidFill>
                  <a:srgbClr val="303631"/>
                </a:solidFill>
                <a:latin typeface="Nimbus Sans"/>
                <a:ea typeface="Nimbus Sans"/>
                <a:cs typeface="Nimbus Sans"/>
              </a:defRPr>
            </a:lvl7pPr>
            <a:lvl8pPr>
              <a:defRPr sz="3300" b="0">
                <a:solidFill>
                  <a:srgbClr val="303631"/>
                </a:solidFill>
                <a:latin typeface="Nimbus Sans"/>
                <a:ea typeface="Nimbus Sans"/>
                <a:cs typeface="Nimbus Sans"/>
              </a:defRPr>
            </a:lvl8pPr>
            <a:lvl9pPr>
              <a:defRPr sz="3300" b="0">
                <a:solidFill>
                  <a:srgbClr val="303631"/>
                </a:solidFill>
                <a:latin typeface="Nimbus Sans"/>
                <a:ea typeface="Nimbus Sans"/>
                <a:cs typeface="Nimbus Sans"/>
              </a:defRPr>
            </a:lvl9pPr>
          </a:lstStyle>
          <a:p>
            <a:pPr>
              <a:defRPr sz="3300" b="0">
                <a:solidFill>
                  <a:srgbClr val="303631"/>
                </a:solidFill>
                <a:latin typeface="Nimbus Sans"/>
                <a:ea typeface="Nimbus Sans"/>
                <a:cs typeface="Nimbus Sans"/>
              </a:defRPr>
            </a:pPr>
            <a:r>
              <a:rPr sz="3300" b="0">
                <a:solidFill>
                  <a:srgbClr val="303631"/>
                </a:solidFill>
                <a:latin typeface="Nimbus Sans"/>
                <a:ea typeface="Nimbus Sans"/>
                <a:cs typeface="Nimbus Sans"/>
              </a:rPr>
              <a:t>Implications and research limits</a:t>
            </a:r>
            <a:endParaRPr sz="3300" b="0">
              <a:solidFill>
                <a:srgbClr val="303631"/>
              </a:solidFill>
              <a:latin typeface="Nimbus Sans"/>
              <a:ea typeface="Nimbus Sans"/>
              <a:cs typeface="Nimbus Sans"/>
            </a:endParaRPr>
          </a:p>
        </p:txBody>
      </p:sp>
      <p:sp>
        <p:nvSpPr>
          <p:cNvPr id="3" name="merged-text-89"/>
          <p:cNvSpPr>
            <a14:cpLocks xmlns:a14="http://schemas.microsoft.com/office/drawing/2010/main" noGrp="1"/>
          </p:cNvSpPr>
          <p:nvPr/>
        </p:nvSpPr>
        <p:spPr>
          <a:xfrm>
            <a:off x="609600" y="6467475"/>
            <a:ext cx="10001250" cy="190500"/>
          </a:xfrm>
          <a:prstGeom prst="rect">
            <a:avLst/>
          </a:prstGeom>
          <a:noFill/>
          <a:ln w="0">
            <a:noFill/>
            <a:prstDash val="solid"/>
          </a:ln>
        </p:spPr>
        <p:txBody>
          <a:bodyPr lIns="0" tIns="0" rIns="0" bIns="0"/>
          <a:lstStyle>
            <a:defPPr>
              <a:defRPr sz="975" b="0">
                <a:solidFill>
                  <a:srgbClr val="626B64"/>
                </a:solidFill>
                <a:latin typeface="Nimbus Sans"/>
                <a:ea typeface="Nimbus Sans"/>
                <a:cs typeface="Nimbus Sans"/>
              </a:defRPr>
            </a:defPPr>
            <a:lvl1pPr>
              <a:defRPr sz="975" b="0">
                <a:solidFill>
                  <a:srgbClr val="626B64"/>
                </a:solidFill>
                <a:latin typeface="Nimbus Sans"/>
                <a:ea typeface="Nimbus Sans"/>
                <a:cs typeface="Nimbus Sans"/>
              </a:defRPr>
            </a:lvl1pPr>
            <a:lvl2pPr>
              <a:defRPr sz="975" b="0">
                <a:solidFill>
                  <a:srgbClr val="626B64"/>
                </a:solidFill>
                <a:latin typeface="Nimbus Sans"/>
                <a:ea typeface="Nimbus Sans"/>
                <a:cs typeface="Nimbus Sans"/>
              </a:defRPr>
            </a:lvl2pPr>
            <a:lvl3pPr>
              <a:defRPr sz="975" b="0">
                <a:solidFill>
                  <a:srgbClr val="626B64"/>
                </a:solidFill>
                <a:latin typeface="Nimbus Sans"/>
                <a:ea typeface="Nimbus Sans"/>
                <a:cs typeface="Nimbus Sans"/>
              </a:defRPr>
            </a:lvl3pPr>
            <a:lvl4pPr>
              <a:defRPr sz="975" b="0">
                <a:solidFill>
                  <a:srgbClr val="626B64"/>
                </a:solidFill>
                <a:latin typeface="Nimbus Sans"/>
                <a:ea typeface="Nimbus Sans"/>
                <a:cs typeface="Nimbus Sans"/>
              </a:defRPr>
            </a:lvl4pPr>
            <a:lvl5pPr>
              <a:defRPr sz="975" b="0">
                <a:solidFill>
                  <a:srgbClr val="626B64"/>
                </a:solidFill>
                <a:latin typeface="Nimbus Sans"/>
                <a:ea typeface="Nimbus Sans"/>
                <a:cs typeface="Nimbus Sans"/>
              </a:defRPr>
            </a:lvl5pPr>
            <a:lvl6pPr>
              <a:defRPr sz="975" b="0">
                <a:solidFill>
                  <a:srgbClr val="626B64"/>
                </a:solidFill>
                <a:latin typeface="Nimbus Sans"/>
                <a:ea typeface="Nimbus Sans"/>
                <a:cs typeface="Nimbus Sans"/>
              </a:defRPr>
            </a:lvl6pPr>
            <a:lvl7pPr>
              <a:defRPr sz="975" b="0">
                <a:solidFill>
                  <a:srgbClr val="626B64"/>
                </a:solidFill>
                <a:latin typeface="Nimbus Sans"/>
                <a:ea typeface="Nimbus Sans"/>
                <a:cs typeface="Nimbus Sans"/>
              </a:defRPr>
            </a:lvl7pPr>
            <a:lvl8pPr>
              <a:defRPr sz="975" b="0">
                <a:solidFill>
                  <a:srgbClr val="626B64"/>
                </a:solidFill>
                <a:latin typeface="Nimbus Sans"/>
                <a:ea typeface="Nimbus Sans"/>
                <a:cs typeface="Nimbus Sans"/>
              </a:defRPr>
            </a:lvl8pPr>
            <a:lvl9pPr>
              <a:defRPr sz="975" b="0">
                <a:solidFill>
                  <a:srgbClr val="626B64"/>
                </a:solidFill>
                <a:latin typeface="Nimbus Sans"/>
                <a:ea typeface="Nimbus Sans"/>
                <a:cs typeface="Nimbus Sans"/>
              </a:defRPr>
            </a:lvl9pPr>
          </a:lstStyle>
          <a:p>
            <a:pPr>
              <a:defRPr sz="975" b="0">
                <a:solidFill>
                  <a:srgbClr val="626B64"/>
                </a:solidFill>
                <a:latin typeface="Nimbus Sans"/>
                <a:ea typeface="Nimbus Sans"/>
                <a:cs typeface="Nimbus Sans"/>
              </a:defRPr>
            </a:pPr>
            <a:r>
              <a:rPr sz="975" b="0">
                <a:solidFill>
                  <a:srgbClr val="626B64"/>
                </a:solidFill>
                <a:latin typeface="Nimbus Sans"/>
                <a:ea typeface="Nimbus Sans"/>
                <a:cs typeface="Nimbus Sans"/>
              </a:rPr>
              <a:t>The visual-baseline approach is a proposal for testing, not an established production method.</a:t>
            </a:r>
            <a:endParaRPr sz="975" b="0">
              <a:solidFill>
                <a:srgbClr val="626B64"/>
              </a:solidFill>
              <a:latin typeface="Nimbus Sans"/>
              <a:ea typeface="Nimbus Sans"/>
              <a:cs typeface="Nimbus Sans"/>
            </a:endParaRPr>
          </a:p>
        </p:txBody>
      </p:sp>
      <p:sp>
        <p:nvSpPr>
          <p:cNvPr id="4" name="merged-text-90"/>
          <p:cNvSpPr>
            <a14:cpLocks xmlns:a14="http://schemas.microsoft.com/office/drawing/2010/main" noGrp="1"/>
          </p:cNvSpPr>
          <p:nvPr/>
        </p:nvSpPr>
        <p:spPr>
          <a:xfrm>
            <a:off x="11029950" y="6419850"/>
            <a:ext cx="552450" cy="247650"/>
          </a:xfrm>
          <a:prstGeom prst="rect">
            <a:avLst/>
          </a:prstGeom>
          <a:noFill/>
          <a:ln w="0">
            <a:noFill/>
            <a:prstDash val="solid"/>
          </a:ln>
        </p:spPr>
        <p:txBody>
          <a:bodyPr lIns="0" tIns="0" rIns="0" bIns="0"/>
          <a:lstStyle>
            <a:defPPr>
              <a:defRPr sz="1350" b="0">
                <a:solidFill>
                  <a:srgbClr val="626B64"/>
                </a:solidFill>
                <a:latin typeface="Nimbus Sans"/>
                <a:ea typeface="Nimbus Sans"/>
                <a:cs typeface="Nimbus Sans"/>
              </a:defRPr>
            </a:defPPr>
            <a:lvl1pPr>
              <a:defRPr sz="1350" b="0">
                <a:solidFill>
                  <a:srgbClr val="626B64"/>
                </a:solidFill>
                <a:latin typeface="Nimbus Sans"/>
                <a:ea typeface="Nimbus Sans"/>
                <a:cs typeface="Nimbus Sans"/>
              </a:defRPr>
            </a:lvl1pPr>
            <a:lvl2pPr>
              <a:defRPr sz="1350" b="0">
                <a:solidFill>
                  <a:srgbClr val="626B64"/>
                </a:solidFill>
                <a:latin typeface="Nimbus Sans"/>
                <a:ea typeface="Nimbus Sans"/>
                <a:cs typeface="Nimbus Sans"/>
              </a:defRPr>
            </a:lvl2pPr>
            <a:lvl3pPr>
              <a:defRPr sz="1350" b="0">
                <a:solidFill>
                  <a:srgbClr val="626B64"/>
                </a:solidFill>
                <a:latin typeface="Nimbus Sans"/>
                <a:ea typeface="Nimbus Sans"/>
                <a:cs typeface="Nimbus Sans"/>
              </a:defRPr>
            </a:lvl3pPr>
            <a:lvl4pPr>
              <a:defRPr sz="1350" b="0">
                <a:solidFill>
                  <a:srgbClr val="626B64"/>
                </a:solidFill>
                <a:latin typeface="Nimbus Sans"/>
                <a:ea typeface="Nimbus Sans"/>
                <a:cs typeface="Nimbus Sans"/>
              </a:defRPr>
            </a:lvl4pPr>
            <a:lvl5pPr>
              <a:defRPr sz="1350" b="0">
                <a:solidFill>
                  <a:srgbClr val="626B64"/>
                </a:solidFill>
                <a:latin typeface="Nimbus Sans"/>
                <a:ea typeface="Nimbus Sans"/>
                <a:cs typeface="Nimbus Sans"/>
              </a:defRPr>
            </a:lvl5pPr>
            <a:lvl6pPr>
              <a:defRPr sz="1350" b="0">
                <a:solidFill>
                  <a:srgbClr val="626B64"/>
                </a:solidFill>
                <a:latin typeface="Nimbus Sans"/>
                <a:ea typeface="Nimbus Sans"/>
                <a:cs typeface="Nimbus Sans"/>
              </a:defRPr>
            </a:lvl6pPr>
            <a:lvl7pPr>
              <a:defRPr sz="1350" b="0">
                <a:solidFill>
                  <a:srgbClr val="626B64"/>
                </a:solidFill>
                <a:latin typeface="Nimbus Sans"/>
                <a:ea typeface="Nimbus Sans"/>
                <a:cs typeface="Nimbus Sans"/>
              </a:defRPr>
            </a:lvl7pPr>
            <a:lvl8pPr>
              <a:defRPr sz="1350" b="0">
                <a:solidFill>
                  <a:srgbClr val="626B64"/>
                </a:solidFill>
                <a:latin typeface="Nimbus Sans"/>
                <a:ea typeface="Nimbus Sans"/>
                <a:cs typeface="Nimbus Sans"/>
              </a:defRPr>
            </a:lvl8pPr>
            <a:lvl9pPr>
              <a:defRPr sz="1350" b="0">
                <a:solidFill>
                  <a:srgbClr val="626B64"/>
                </a:solidFill>
                <a:latin typeface="Nimbus Sans"/>
                <a:ea typeface="Nimbus Sans"/>
                <a:cs typeface="Nimbus Sans"/>
              </a:defRPr>
            </a:lvl9pPr>
          </a:lstStyle>
          <a:p>
            <a:pPr>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12</a:t>
            </a:r>
            <a:endParaRPr sz="1350" b="0">
              <a:solidFill>
                <a:srgbClr val="626B64"/>
              </a:solidFill>
              <a:latin typeface="Nimbus Sans"/>
              <a:ea typeface="Nimbus Sans"/>
              <a:cs typeface="Nimbus Sans"/>
            </a:endParaRPr>
          </a:p>
        </p:txBody>
      </p:sp>
      <p:sp>
        <p:nvSpPr>
          <p:cNvPr id="5" name="merged-text-91"/>
          <p:cNvSpPr>
            <a14:cpLocks xmlns:a14="http://schemas.microsoft.com/office/drawing/2010/main" noGrp="1"/>
          </p:cNvSpPr>
          <p:nvPr/>
        </p:nvSpPr>
        <p:spPr>
          <a:xfrm>
            <a:off x="609600" y="1733550"/>
            <a:ext cx="5219700" cy="476250"/>
          </a:xfrm>
          <a:prstGeom prst="rect">
            <a:avLst/>
          </a:prstGeom>
          <a:noFill/>
          <a:ln w="0">
            <a:noFill/>
            <a:prstDash val="solid"/>
          </a:ln>
        </p:spPr>
        <p:txBody>
          <a:bodyPr lIns="0" tIns="0" rIns="0" bIns="0"/>
          <a:lstStyle>
            <a:defPPr>
              <a:defRPr sz="2325" b="1">
                <a:solidFill>
                  <a:srgbClr val="087E77"/>
                </a:solidFill>
                <a:latin typeface="Nimbus Sans"/>
                <a:ea typeface="Nimbus Sans"/>
                <a:cs typeface="Nimbus Sans"/>
              </a:defRPr>
            </a:defPPr>
            <a:lvl1pPr>
              <a:defRPr sz="2325" b="1">
                <a:solidFill>
                  <a:srgbClr val="087E77"/>
                </a:solidFill>
                <a:latin typeface="Nimbus Sans"/>
                <a:ea typeface="Nimbus Sans"/>
                <a:cs typeface="Nimbus Sans"/>
              </a:defRPr>
            </a:lvl1pPr>
            <a:lvl2pPr>
              <a:defRPr sz="2325" b="1">
                <a:solidFill>
                  <a:srgbClr val="087E77"/>
                </a:solidFill>
                <a:latin typeface="Nimbus Sans"/>
                <a:ea typeface="Nimbus Sans"/>
                <a:cs typeface="Nimbus Sans"/>
              </a:defRPr>
            </a:lvl2pPr>
            <a:lvl3pPr>
              <a:defRPr sz="2325" b="1">
                <a:solidFill>
                  <a:srgbClr val="087E77"/>
                </a:solidFill>
                <a:latin typeface="Nimbus Sans"/>
                <a:ea typeface="Nimbus Sans"/>
                <a:cs typeface="Nimbus Sans"/>
              </a:defRPr>
            </a:lvl3pPr>
            <a:lvl4pPr>
              <a:defRPr sz="2325" b="1">
                <a:solidFill>
                  <a:srgbClr val="087E77"/>
                </a:solidFill>
                <a:latin typeface="Nimbus Sans"/>
                <a:ea typeface="Nimbus Sans"/>
                <a:cs typeface="Nimbus Sans"/>
              </a:defRPr>
            </a:lvl4pPr>
            <a:lvl5pPr>
              <a:defRPr sz="2325" b="1">
                <a:solidFill>
                  <a:srgbClr val="087E77"/>
                </a:solidFill>
                <a:latin typeface="Nimbus Sans"/>
                <a:ea typeface="Nimbus Sans"/>
                <a:cs typeface="Nimbus Sans"/>
              </a:defRPr>
            </a:lvl5pPr>
            <a:lvl6pPr>
              <a:defRPr sz="2325" b="1">
                <a:solidFill>
                  <a:srgbClr val="087E77"/>
                </a:solidFill>
                <a:latin typeface="Nimbus Sans"/>
                <a:ea typeface="Nimbus Sans"/>
                <a:cs typeface="Nimbus Sans"/>
              </a:defRPr>
            </a:lvl6pPr>
            <a:lvl7pPr>
              <a:defRPr sz="2325" b="1">
                <a:solidFill>
                  <a:srgbClr val="087E77"/>
                </a:solidFill>
                <a:latin typeface="Nimbus Sans"/>
                <a:ea typeface="Nimbus Sans"/>
                <a:cs typeface="Nimbus Sans"/>
              </a:defRPr>
            </a:lvl7pPr>
            <a:lvl8pPr>
              <a:defRPr sz="2325" b="1">
                <a:solidFill>
                  <a:srgbClr val="087E77"/>
                </a:solidFill>
                <a:latin typeface="Nimbus Sans"/>
                <a:ea typeface="Nimbus Sans"/>
                <a:cs typeface="Nimbus Sans"/>
              </a:defRPr>
            </a:lvl8pPr>
            <a:lvl9pPr>
              <a:defRPr sz="2325" b="1">
                <a:solidFill>
                  <a:srgbClr val="087E77"/>
                </a:solidFill>
                <a:latin typeface="Nimbus Sans"/>
                <a:ea typeface="Nimbus Sans"/>
                <a:cs typeface="Nimbus Sans"/>
              </a:defRPr>
            </a:lvl9pPr>
          </a:lstStyle>
          <a:p>
            <a:pPr>
              <a:defRPr sz="2325" b="1">
                <a:solidFill>
                  <a:srgbClr val="087E77"/>
                </a:solidFill>
                <a:latin typeface="Nimbus Sans"/>
                <a:ea typeface="Nimbus Sans"/>
                <a:cs typeface="Nimbus Sans"/>
              </a:defRPr>
            </a:pPr>
            <a:r>
              <a:rPr sz="2325" b="1">
                <a:solidFill>
                  <a:srgbClr val="087E77"/>
                </a:solidFill>
                <a:latin typeface="Nimbus Sans"/>
                <a:ea typeface="Nimbus Sans"/>
                <a:cs typeface="Nimbus Sans"/>
              </a:rPr>
              <a:t>Implications for the next study</a:t>
            </a:r>
            <a:endParaRPr sz="2325" b="1">
              <a:solidFill>
                <a:srgbClr val="087E77"/>
              </a:solidFill>
              <a:latin typeface="Nimbus Sans"/>
              <a:ea typeface="Nimbus Sans"/>
              <a:cs typeface="Nimbus Sans"/>
            </a:endParaRPr>
          </a:p>
        </p:txBody>
      </p:sp>
      <p:sp>
        <p:nvSpPr>
          <p:cNvPr id="6" name="merged-text-92"/>
          <p:cNvSpPr>
            <a14:cpLocks xmlns:a14="http://schemas.microsoft.com/office/drawing/2010/main" noGrp="1"/>
          </p:cNvSpPr>
          <p:nvPr/>
        </p:nvSpPr>
        <p:spPr>
          <a:xfrm>
            <a:off x="6572250" y="1733550"/>
            <a:ext cx="5010150" cy="476250"/>
          </a:xfrm>
          <a:prstGeom prst="rect">
            <a:avLst/>
          </a:prstGeom>
          <a:noFill/>
          <a:ln w="0">
            <a:noFill/>
            <a:prstDash val="solid"/>
          </a:ln>
        </p:spPr>
        <p:txBody>
          <a:bodyPr lIns="0" tIns="0" rIns="0" bIns="0"/>
          <a:lstStyle>
            <a:defPPr>
              <a:defRPr sz="2325" b="1">
                <a:solidFill>
                  <a:srgbClr val="5C697B"/>
                </a:solidFill>
                <a:latin typeface="Nimbus Sans"/>
                <a:ea typeface="Nimbus Sans"/>
                <a:cs typeface="Nimbus Sans"/>
              </a:defRPr>
            </a:defPPr>
            <a:lvl1pPr>
              <a:defRPr sz="2325" b="1">
                <a:solidFill>
                  <a:srgbClr val="5C697B"/>
                </a:solidFill>
                <a:latin typeface="Nimbus Sans"/>
                <a:ea typeface="Nimbus Sans"/>
                <a:cs typeface="Nimbus Sans"/>
              </a:defRPr>
            </a:lvl1pPr>
            <a:lvl2pPr>
              <a:defRPr sz="2325" b="1">
                <a:solidFill>
                  <a:srgbClr val="5C697B"/>
                </a:solidFill>
                <a:latin typeface="Nimbus Sans"/>
                <a:ea typeface="Nimbus Sans"/>
                <a:cs typeface="Nimbus Sans"/>
              </a:defRPr>
            </a:lvl2pPr>
            <a:lvl3pPr>
              <a:defRPr sz="2325" b="1">
                <a:solidFill>
                  <a:srgbClr val="5C697B"/>
                </a:solidFill>
                <a:latin typeface="Nimbus Sans"/>
                <a:ea typeface="Nimbus Sans"/>
                <a:cs typeface="Nimbus Sans"/>
              </a:defRPr>
            </a:lvl3pPr>
            <a:lvl4pPr>
              <a:defRPr sz="2325" b="1">
                <a:solidFill>
                  <a:srgbClr val="5C697B"/>
                </a:solidFill>
                <a:latin typeface="Nimbus Sans"/>
                <a:ea typeface="Nimbus Sans"/>
                <a:cs typeface="Nimbus Sans"/>
              </a:defRPr>
            </a:lvl4pPr>
            <a:lvl5pPr>
              <a:defRPr sz="2325" b="1">
                <a:solidFill>
                  <a:srgbClr val="5C697B"/>
                </a:solidFill>
                <a:latin typeface="Nimbus Sans"/>
                <a:ea typeface="Nimbus Sans"/>
                <a:cs typeface="Nimbus Sans"/>
              </a:defRPr>
            </a:lvl5pPr>
            <a:lvl6pPr>
              <a:defRPr sz="2325" b="1">
                <a:solidFill>
                  <a:srgbClr val="5C697B"/>
                </a:solidFill>
                <a:latin typeface="Nimbus Sans"/>
                <a:ea typeface="Nimbus Sans"/>
                <a:cs typeface="Nimbus Sans"/>
              </a:defRPr>
            </a:lvl6pPr>
            <a:lvl7pPr>
              <a:defRPr sz="2325" b="1">
                <a:solidFill>
                  <a:srgbClr val="5C697B"/>
                </a:solidFill>
                <a:latin typeface="Nimbus Sans"/>
                <a:ea typeface="Nimbus Sans"/>
                <a:cs typeface="Nimbus Sans"/>
              </a:defRPr>
            </a:lvl7pPr>
            <a:lvl8pPr>
              <a:defRPr sz="2325" b="1">
                <a:solidFill>
                  <a:srgbClr val="5C697B"/>
                </a:solidFill>
                <a:latin typeface="Nimbus Sans"/>
                <a:ea typeface="Nimbus Sans"/>
                <a:cs typeface="Nimbus Sans"/>
              </a:defRPr>
            </a:lvl8pPr>
            <a:lvl9pPr>
              <a:defRPr sz="2325" b="1">
                <a:solidFill>
                  <a:srgbClr val="5C697B"/>
                </a:solidFill>
                <a:latin typeface="Nimbus Sans"/>
                <a:ea typeface="Nimbus Sans"/>
                <a:cs typeface="Nimbus Sans"/>
              </a:defRPr>
            </a:lvl9pPr>
          </a:lstStyle>
          <a:p>
            <a:pPr>
              <a:defRPr sz="2325" b="1">
                <a:solidFill>
                  <a:srgbClr val="5C697B"/>
                </a:solidFill>
                <a:latin typeface="Nimbus Sans"/>
                <a:ea typeface="Nimbus Sans"/>
                <a:cs typeface="Nimbus Sans"/>
              </a:defRPr>
            </a:pPr>
            <a:r>
              <a:rPr sz="2325" b="1">
                <a:solidFill>
                  <a:srgbClr val="5C697B"/>
                </a:solidFill>
                <a:latin typeface="Nimbus Sans"/>
                <a:ea typeface="Nimbus Sans"/>
                <a:cs typeface="Nimbus Sans"/>
              </a:rPr>
              <a:t>Limits of the current evidence</a:t>
            </a:r>
            <a:endParaRPr sz="2325" b="1">
              <a:solidFill>
                <a:srgbClr val="5C697B"/>
              </a:solidFill>
              <a:latin typeface="Nimbus Sans"/>
              <a:ea typeface="Nimbus Sans"/>
              <a:cs typeface="Nimbus Sans"/>
            </a:endParaRPr>
          </a:p>
        </p:txBody>
      </p:sp>
      <p:sp>
        <p:nvSpPr>
          <p:cNvPr id="7" name="merged-text-93"/>
          <p:cNvSpPr>
            <a14:cpLocks xmlns:a14="http://schemas.microsoft.com/office/drawing/2010/main" noGrp="1"/>
          </p:cNvSpPr>
          <p:nvPr/>
        </p:nvSpPr>
        <p:spPr>
          <a:xfrm>
            <a:off x="609600" y="2657475"/>
            <a:ext cx="5219700" cy="781050"/>
          </a:xfrm>
          <a:prstGeom prst="rect">
            <a:avLst/>
          </a:prstGeom>
          <a:noFill/>
          <a:ln w="0">
            <a:noFill/>
            <a:prstDash val="solid"/>
          </a:ln>
        </p:spPr>
        <p:txBody>
          <a:bodyPr lIns="0" tIns="0" rIns="0" bIns="0"/>
          <a:lstStyle>
            <a:defPPr>
              <a:defRPr sz="2100" b="0">
                <a:solidFill>
                  <a:srgbClr val="303631"/>
                </a:solidFill>
                <a:latin typeface="Nimbus Sans"/>
                <a:ea typeface="Nimbus Sans"/>
                <a:cs typeface="Nimbus Sans"/>
              </a:defRPr>
            </a:defPPr>
            <a:lvl1pPr>
              <a:defRPr sz="2100" b="0">
                <a:solidFill>
                  <a:srgbClr val="303631"/>
                </a:solidFill>
                <a:latin typeface="Nimbus Sans"/>
                <a:ea typeface="Nimbus Sans"/>
                <a:cs typeface="Nimbus Sans"/>
              </a:defRPr>
            </a:lvl1pPr>
            <a:lvl2pPr>
              <a:defRPr sz="2100" b="0">
                <a:solidFill>
                  <a:srgbClr val="303631"/>
                </a:solidFill>
                <a:latin typeface="Nimbus Sans"/>
                <a:ea typeface="Nimbus Sans"/>
                <a:cs typeface="Nimbus Sans"/>
              </a:defRPr>
            </a:lvl2pPr>
            <a:lvl3pPr>
              <a:defRPr sz="2100" b="0">
                <a:solidFill>
                  <a:srgbClr val="303631"/>
                </a:solidFill>
                <a:latin typeface="Nimbus Sans"/>
                <a:ea typeface="Nimbus Sans"/>
                <a:cs typeface="Nimbus Sans"/>
              </a:defRPr>
            </a:lvl3pPr>
            <a:lvl4pPr>
              <a:defRPr sz="2100" b="0">
                <a:solidFill>
                  <a:srgbClr val="303631"/>
                </a:solidFill>
                <a:latin typeface="Nimbus Sans"/>
                <a:ea typeface="Nimbus Sans"/>
                <a:cs typeface="Nimbus Sans"/>
              </a:defRPr>
            </a:lvl4pPr>
            <a:lvl5pPr>
              <a:defRPr sz="2100" b="0">
                <a:solidFill>
                  <a:srgbClr val="303631"/>
                </a:solidFill>
                <a:latin typeface="Nimbus Sans"/>
                <a:ea typeface="Nimbus Sans"/>
                <a:cs typeface="Nimbus Sans"/>
              </a:defRPr>
            </a:lvl5pPr>
            <a:lvl6pPr>
              <a:defRPr sz="2100" b="0">
                <a:solidFill>
                  <a:srgbClr val="303631"/>
                </a:solidFill>
                <a:latin typeface="Nimbus Sans"/>
                <a:ea typeface="Nimbus Sans"/>
                <a:cs typeface="Nimbus Sans"/>
              </a:defRPr>
            </a:lvl6pPr>
            <a:lvl7pPr>
              <a:defRPr sz="2100" b="0">
                <a:solidFill>
                  <a:srgbClr val="303631"/>
                </a:solidFill>
                <a:latin typeface="Nimbus Sans"/>
                <a:ea typeface="Nimbus Sans"/>
                <a:cs typeface="Nimbus Sans"/>
              </a:defRPr>
            </a:lvl7pPr>
            <a:lvl8pPr>
              <a:defRPr sz="2100" b="0">
                <a:solidFill>
                  <a:srgbClr val="303631"/>
                </a:solidFill>
                <a:latin typeface="Nimbus Sans"/>
                <a:ea typeface="Nimbus Sans"/>
                <a:cs typeface="Nimbus Sans"/>
              </a:defRPr>
            </a:lvl8pPr>
            <a:lvl9pPr>
              <a:defRPr sz="2100" b="0">
                <a:solidFill>
                  <a:srgbClr val="303631"/>
                </a:solidFill>
                <a:latin typeface="Nimbus Sans"/>
                <a:ea typeface="Nimbus Sans"/>
                <a:cs typeface="Nimbus Sans"/>
              </a:defRPr>
            </a:lvl9pPr>
          </a:lstStyle>
          <a:p>
            <a:pPr>
              <a:defRPr sz="2100" b="0">
                <a:solidFill>
                  <a:srgbClr val="303631"/>
                </a:solidFill>
                <a:latin typeface="Nimbus Sans"/>
                <a:ea typeface="Nimbus Sans"/>
                <a:cs typeface="Nimbus Sans"/>
              </a:defRPr>
            </a:pPr>
            <a:r>
              <a:rPr sz="2100" b="0">
                <a:solidFill>
                  <a:srgbClr val="303631"/>
                </a:solidFill>
                <a:latin typeface="Nimbus Sans"/>
                <a:ea typeface="Nimbus Sans"/>
                <a:cs typeface="Nimbus Sans"/>
              </a:rPr>
              <a:t>Preserve approved references and versions.</a:t>
            </a:r>
            <a:endParaRPr sz="2100" b="0">
              <a:solidFill>
                <a:srgbClr val="303631"/>
              </a:solidFill>
              <a:latin typeface="Nimbus Sans"/>
              <a:ea typeface="Nimbus Sans"/>
              <a:cs typeface="Nimbus Sans"/>
            </a:endParaRPr>
          </a:p>
        </p:txBody>
      </p:sp>
      <p:sp>
        <p:nvSpPr>
          <p:cNvPr id="8" name="merged-text-94"/>
          <p:cNvSpPr>
            <a14:cpLocks xmlns:a14="http://schemas.microsoft.com/office/drawing/2010/main" noGrp="1"/>
          </p:cNvSpPr>
          <p:nvPr/>
        </p:nvSpPr>
        <p:spPr>
          <a:xfrm>
            <a:off x="6572250" y="2657475"/>
            <a:ext cx="5010150" cy="781050"/>
          </a:xfrm>
          <a:prstGeom prst="rect">
            <a:avLst/>
          </a:prstGeom>
          <a:noFill/>
          <a:ln w="0">
            <a:noFill/>
            <a:prstDash val="solid"/>
          </a:ln>
        </p:spPr>
        <p:txBody>
          <a:bodyPr lIns="0" tIns="0" rIns="0" bIns="0"/>
          <a:lstStyle>
            <a:defPPr>
              <a:defRPr sz="2100" b="0">
                <a:solidFill>
                  <a:srgbClr val="303631"/>
                </a:solidFill>
                <a:latin typeface="Nimbus Sans"/>
                <a:ea typeface="Nimbus Sans"/>
                <a:cs typeface="Nimbus Sans"/>
              </a:defRPr>
            </a:defPPr>
            <a:lvl1pPr>
              <a:defRPr sz="2100" b="0">
                <a:solidFill>
                  <a:srgbClr val="303631"/>
                </a:solidFill>
                <a:latin typeface="Nimbus Sans"/>
                <a:ea typeface="Nimbus Sans"/>
                <a:cs typeface="Nimbus Sans"/>
              </a:defRPr>
            </a:lvl1pPr>
            <a:lvl2pPr>
              <a:defRPr sz="2100" b="0">
                <a:solidFill>
                  <a:srgbClr val="303631"/>
                </a:solidFill>
                <a:latin typeface="Nimbus Sans"/>
                <a:ea typeface="Nimbus Sans"/>
                <a:cs typeface="Nimbus Sans"/>
              </a:defRPr>
            </a:lvl2pPr>
            <a:lvl3pPr>
              <a:defRPr sz="2100" b="0">
                <a:solidFill>
                  <a:srgbClr val="303631"/>
                </a:solidFill>
                <a:latin typeface="Nimbus Sans"/>
                <a:ea typeface="Nimbus Sans"/>
                <a:cs typeface="Nimbus Sans"/>
              </a:defRPr>
            </a:lvl3pPr>
            <a:lvl4pPr>
              <a:defRPr sz="2100" b="0">
                <a:solidFill>
                  <a:srgbClr val="303631"/>
                </a:solidFill>
                <a:latin typeface="Nimbus Sans"/>
                <a:ea typeface="Nimbus Sans"/>
                <a:cs typeface="Nimbus Sans"/>
              </a:defRPr>
            </a:lvl4pPr>
            <a:lvl5pPr>
              <a:defRPr sz="2100" b="0">
                <a:solidFill>
                  <a:srgbClr val="303631"/>
                </a:solidFill>
                <a:latin typeface="Nimbus Sans"/>
                <a:ea typeface="Nimbus Sans"/>
                <a:cs typeface="Nimbus Sans"/>
              </a:defRPr>
            </a:lvl5pPr>
            <a:lvl6pPr>
              <a:defRPr sz="2100" b="0">
                <a:solidFill>
                  <a:srgbClr val="303631"/>
                </a:solidFill>
                <a:latin typeface="Nimbus Sans"/>
                <a:ea typeface="Nimbus Sans"/>
                <a:cs typeface="Nimbus Sans"/>
              </a:defRPr>
            </a:lvl6pPr>
            <a:lvl7pPr>
              <a:defRPr sz="2100" b="0">
                <a:solidFill>
                  <a:srgbClr val="303631"/>
                </a:solidFill>
                <a:latin typeface="Nimbus Sans"/>
                <a:ea typeface="Nimbus Sans"/>
                <a:cs typeface="Nimbus Sans"/>
              </a:defRPr>
            </a:lvl7pPr>
            <a:lvl8pPr>
              <a:defRPr sz="2100" b="0">
                <a:solidFill>
                  <a:srgbClr val="303631"/>
                </a:solidFill>
                <a:latin typeface="Nimbus Sans"/>
                <a:ea typeface="Nimbus Sans"/>
                <a:cs typeface="Nimbus Sans"/>
              </a:defRPr>
            </a:lvl8pPr>
            <a:lvl9pPr>
              <a:defRPr sz="2100" b="0">
                <a:solidFill>
                  <a:srgbClr val="303631"/>
                </a:solidFill>
                <a:latin typeface="Nimbus Sans"/>
                <a:ea typeface="Nimbus Sans"/>
                <a:cs typeface="Nimbus Sans"/>
              </a:defRPr>
            </a:lvl9pPr>
          </a:lstStyle>
          <a:p>
            <a:pPr>
              <a:defRPr sz="2100" b="0">
                <a:solidFill>
                  <a:srgbClr val="303631"/>
                </a:solidFill>
                <a:latin typeface="Nimbus Sans"/>
                <a:ea typeface="Nimbus Sans"/>
                <a:cs typeface="Nimbus Sans"/>
              </a:defRPr>
            </a:pPr>
            <a:r>
              <a:rPr sz="2100" b="0">
                <a:solidFill>
                  <a:srgbClr val="303631"/>
                </a:solidFill>
                <a:latin typeface="Nimbus Sans"/>
                <a:ea typeface="Nimbus Sans"/>
                <a:cs typeface="Nimbus Sans"/>
              </a:rPr>
              <a:t>One project lineage and selective public accounts.</a:t>
            </a:r>
            <a:endParaRPr sz="2100" b="0">
              <a:solidFill>
                <a:srgbClr val="303631"/>
              </a:solidFill>
              <a:latin typeface="Nimbus Sans"/>
              <a:ea typeface="Nimbus Sans"/>
              <a:cs typeface="Nimbus Sans"/>
            </a:endParaRPr>
          </a:p>
        </p:txBody>
      </p:sp>
      <p:sp>
        <p:nvSpPr>
          <p:cNvPr id="9" name="merged-text-95"/>
          <p:cNvSpPr>
            <a14:cpLocks xmlns:a14="http://schemas.microsoft.com/office/drawing/2010/main" noGrp="1"/>
          </p:cNvSpPr>
          <p:nvPr/>
        </p:nvSpPr>
        <p:spPr>
          <a:xfrm>
            <a:off x="609600" y="3657600"/>
            <a:ext cx="5219700" cy="781050"/>
          </a:xfrm>
          <a:prstGeom prst="rect">
            <a:avLst/>
          </a:prstGeom>
          <a:noFill/>
          <a:ln w="0">
            <a:noFill/>
            <a:prstDash val="solid"/>
          </a:ln>
        </p:spPr>
        <p:txBody>
          <a:bodyPr lIns="0" tIns="0" rIns="0" bIns="0"/>
          <a:lstStyle>
            <a:defPPr>
              <a:defRPr sz="2100" b="0">
                <a:solidFill>
                  <a:srgbClr val="303631"/>
                </a:solidFill>
                <a:latin typeface="Nimbus Sans"/>
                <a:ea typeface="Nimbus Sans"/>
                <a:cs typeface="Nimbus Sans"/>
              </a:defRPr>
            </a:defPPr>
            <a:lvl1pPr>
              <a:defRPr sz="2100" b="0">
                <a:solidFill>
                  <a:srgbClr val="303631"/>
                </a:solidFill>
                <a:latin typeface="Nimbus Sans"/>
                <a:ea typeface="Nimbus Sans"/>
                <a:cs typeface="Nimbus Sans"/>
              </a:defRPr>
            </a:lvl1pPr>
            <a:lvl2pPr>
              <a:defRPr sz="2100" b="0">
                <a:solidFill>
                  <a:srgbClr val="303631"/>
                </a:solidFill>
                <a:latin typeface="Nimbus Sans"/>
                <a:ea typeface="Nimbus Sans"/>
                <a:cs typeface="Nimbus Sans"/>
              </a:defRPr>
            </a:lvl2pPr>
            <a:lvl3pPr>
              <a:defRPr sz="2100" b="0">
                <a:solidFill>
                  <a:srgbClr val="303631"/>
                </a:solidFill>
                <a:latin typeface="Nimbus Sans"/>
                <a:ea typeface="Nimbus Sans"/>
                <a:cs typeface="Nimbus Sans"/>
              </a:defRPr>
            </a:lvl3pPr>
            <a:lvl4pPr>
              <a:defRPr sz="2100" b="0">
                <a:solidFill>
                  <a:srgbClr val="303631"/>
                </a:solidFill>
                <a:latin typeface="Nimbus Sans"/>
                <a:ea typeface="Nimbus Sans"/>
                <a:cs typeface="Nimbus Sans"/>
              </a:defRPr>
            </a:lvl4pPr>
            <a:lvl5pPr>
              <a:defRPr sz="2100" b="0">
                <a:solidFill>
                  <a:srgbClr val="303631"/>
                </a:solidFill>
                <a:latin typeface="Nimbus Sans"/>
                <a:ea typeface="Nimbus Sans"/>
                <a:cs typeface="Nimbus Sans"/>
              </a:defRPr>
            </a:lvl5pPr>
            <a:lvl6pPr>
              <a:defRPr sz="2100" b="0">
                <a:solidFill>
                  <a:srgbClr val="303631"/>
                </a:solidFill>
                <a:latin typeface="Nimbus Sans"/>
                <a:ea typeface="Nimbus Sans"/>
                <a:cs typeface="Nimbus Sans"/>
              </a:defRPr>
            </a:lvl6pPr>
            <a:lvl7pPr>
              <a:defRPr sz="2100" b="0">
                <a:solidFill>
                  <a:srgbClr val="303631"/>
                </a:solidFill>
                <a:latin typeface="Nimbus Sans"/>
                <a:ea typeface="Nimbus Sans"/>
                <a:cs typeface="Nimbus Sans"/>
              </a:defRPr>
            </a:lvl7pPr>
            <a:lvl8pPr>
              <a:defRPr sz="2100" b="0">
                <a:solidFill>
                  <a:srgbClr val="303631"/>
                </a:solidFill>
                <a:latin typeface="Nimbus Sans"/>
                <a:ea typeface="Nimbus Sans"/>
                <a:cs typeface="Nimbus Sans"/>
              </a:defRPr>
            </a:lvl8pPr>
            <a:lvl9pPr>
              <a:defRPr sz="2100" b="0">
                <a:solidFill>
                  <a:srgbClr val="303631"/>
                </a:solidFill>
                <a:latin typeface="Nimbus Sans"/>
                <a:ea typeface="Nimbus Sans"/>
                <a:cs typeface="Nimbus Sans"/>
              </a:defRPr>
            </a:lvl9pPr>
          </a:lstStyle>
          <a:p>
            <a:pPr>
              <a:defRPr sz="2100" b="0">
                <a:solidFill>
                  <a:srgbClr val="303631"/>
                </a:solidFill>
                <a:latin typeface="Nimbus Sans"/>
                <a:ea typeface="Nimbus Sans"/>
                <a:cs typeface="Nimbus Sans"/>
              </a:defRPr>
            </a:pPr>
            <a:r>
              <a:rPr sz="2100" b="0">
                <a:solidFill>
                  <a:srgbClr val="303631"/>
                </a:solidFill>
                <a:latin typeface="Nimbus Sans"/>
                <a:ea typeface="Nimbus Sans"/>
                <a:cs typeface="Nimbus Sans"/>
              </a:rPr>
              <a:t>Compare outputs under the same viewing conditions.</a:t>
            </a:r>
            <a:endParaRPr sz="2100" b="0">
              <a:solidFill>
                <a:srgbClr val="303631"/>
              </a:solidFill>
              <a:latin typeface="Nimbus Sans"/>
              <a:ea typeface="Nimbus Sans"/>
              <a:cs typeface="Nimbus Sans"/>
            </a:endParaRPr>
          </a:p>
        </p:txBody>
      </p:sp>
      <p:sp>
        <p:nvSpPr>
          <p:cNvPr id="10" name="merged-text-96"/>
          <p:cNvSpPr>
            <a14:cpLocks xmlns:a14="http://schemas.microsoft.com/office/drawing/2010/main" noGrp="1"/>
          </p:cNvSpPr>
          <p:nvPr/>
        </p:nvSpPr>
        <p:spPr>
          <a:xfrm>
            <a:off x="6572250" y="3657600"/>
            <a:ext cx="5010150" cy="781050"/>
          </a:xfrm>
          <a:prstGeom prst="rect">
            <a:avLst/>
          </a:prstGeom>
          <a:noFill/>
          <a:ln w="0">
            <a:noFill/>
            <a:prstDash val="solid"/>
          </a:ln>
        </p:spPr>
        <p:txBody>
          <a:bodyPr lIns="0" tIns="0" rIns="0" bIns="0"/>
          <a:lstStyle>
            <a:defPPr>
              <a:defRPr sz="2100" b="0">
                <a:solidFill>
                  <a:srgbClr val="303631"/>
                </a:solidFill>
                <a:latin typeface="Nimbus Sans"/>
                <a:ea typeface="Nimbus Sans"/>
                <a:cs typeface="Nimbus Sans"/>
              </a:defRPr>
            </a:defPPr>
            <a:lvl1pPr>
              <a:defRPr sz="2100" b="0">
                <a:solidFill>
                  <a:srgbClr val="303631"/>
                </a:solidFill>
                <a:latin typeface="Nimbus Sans"/>
                <a:ea typeface="Nimbus Sans"/>
                <a:cs typeface="Nimbus Sans"/>
              </a:defRPr>
            </a:lvl1pPr>
            <a:lvl2pPr>
              <a:defRPr sz="2100" b="0">
                <a:solidFill>
                  <a:srgbClr val="303631"/>
                </a:solidFill>
                <a:latin typeface="Nimbus Sans"/>
                <a:ea typeface="Nimbus Sans"/>
                <a:cs typeface="Nimbus Sans"/>
              </a:defRPr>
            </a:lvl2pPr>
            <a:lvl3pPr>
              <a:defRPr sz="2100" b="0">
                <a:solidFill>
                  <a:srgbClr val="303631"/>
                </a:solidFill>
                <a:latin typeface="Nimbus Sans"/>
                <a:ea typeface="Nimbus Sans"/>
                <a:cs typeface="Nimbus Sans"/>
              </a:defRPr>
            </a:lvl3pPr>
            <a:lvl4pPr>
              <a:defRPr sz="2100" b="0">
                <a:solidFill>
                  <a:srgbClr val="303631"/>
                </a:solidFill>
                <a:latin typeface="Nimbus Sans"/>
                <a:ea typeface="Nimbus Sans"/>
                <a:cs typeface="Nimbus Sans"/>
              </a:defRPr>
            </a:lvl4pPr>
            <a:lvl5pPr>
              <a:defRPr sz="2100" b="0">
                <a:solidFill>
                  <a:srgbClr val="303631"/>
                </a:solidFill>
                <a:latin typeface="Nimbus Sans"/>
                <a:ea typeface="Nimbus Sans"/>
                <a:cs typeface="Nimbus Sans"/>
              </a:defRPr>
            </a:lvl5pPr>
            <a:lvl6pPr>
              <a:defRPr sz="2100" b="0">
                <a:solidFill>
                  <a:srgbClr val="303631"/>
                </a:solidFill>
                <a:latin typeface="Nimbus Sans"/>
                <a:ea typeface="Nimbus Sans"/>
                <a:cs typeface="Nimbus Sans"/>
              </a:defRPr>
            </a:lvl6pPr>
            <a:lvl7pPr>
              <a:defRPr sz="2100" b="0">
                <a:solidFill>
                  <a:srgbClr val="303631"/>
                </a:solidFill>
                <a:latin typeface="Nimbus Sans"/>
                <a:ea typeface="Nimbus Sans"/>
                <a:cs typeface="Nimbus Sans"/>
              </a:defRPr>
            </a:lvl7pPr>
            <a:lvl8pPr>
              <a:defRPr sz="2100" b="0">
                <a:solidFill>
                  <a:srgbClr val="303631"/>
                </a:solidFill>
                <a:latin typeface="Nimbus Sans"/>
                <a:ea typeface="Nimbus Sans"/>
                <a:cs typeface="Nimbus Sans"/>
              </a:defRPr>
            </a:lvl8pPr>
            <a:lvl9pPr>
              <a:defRPr sz="2100" b="0">
                <a:solidFill>
                  <a:srgbClr val="303631"/>
                </a:solidFill>
                <a:latin typeface="Nimbus Sans"/>
                <a:ea typeface="Nimbus Sans"/>
                <a:cs typeface="Nimbus Sans"/>
              </a:defRPr>
            </a:lvl9pPr>
          </a:lstStyle>
          <a:p>
            <a:pPr>
              <a:defRPr sz="2100" b="0">
                <a:solidFill>
                  <a:srgbClr val="303631"/>
                </a:solidFill>
                <a:latin typeface="Nimbus Sans"/>
                <a:ea typeface="Nimbus Sans"/>
                <a:cs typeface="Nimbus Sans"/>
              </a:defRPr>
            </a:pPr>
            <a:r>
              <a:rPr sz="2100" b="0">
                <a:solidFill>
                  <a:srgbClr val="303631"/>
                </a:solidFill>
                <a:latin typeface="Nimbus Sans"/>
                <a:ea typeface="Nimbus Sans"/>
                <a:cs typeface="Nimbus Sans"/>
              </a:rPr>
              <a:t>Production scale changes from short to feature.</a:t>
            </a:r>
            <a:endParaRPr sz="2100" b="0">
              <a:solidFill>
                <a:srgbClr val="303631"/>
              </a:solidFill>
              <a:latin typeface="Nimbus Sans"/>
              <a:ea typeface="Nimbus Sans"/>
              <a:cs typeface="Nimbus Sans"/>
            </a:endParaRPr>
          </a:p>
        </p:txBody>
      </p:sp>
      <p:sp>
        <p:nvSpPr>
          <p:cNvPr id="11" name="merged-text-97"/>
          <p:cNvSpPr>
            <a14:cpLocks xmlns:a14="http://schemas.microsoft.com/office/drawing/2010/main" noGrp="1"/>
          </p:cNvSpPr>
          <p:nvPr/>
        </p:nvSpPr>
        <p:spPr>
          <a:xfrm>
            <a:off x="609600" y="4657725"/>
            <a:ext cx="5219700" cy="781050"/>
          </a:xfrm>
          <a:prstGeom prst="rect">
            <a:avLst/>
          </a:prstGeom>
          <a:noFill/>
          <a:ln w="0">
            <a:noFill/>
            <a:prstDash val="solid"/>
          </a:ln>
        </p:spPr>
        <p:txBody>
          <a:bodyPr lIns="0" tIns="0" rIns="0" bIns="0"/>
          <a:lstStyle>
            <a:defPPr>
              <a:defRPr sz="2100" b="0">
                <a:solidFill>
                  <a:srgbClr val="303631"/>
                </a:solidFill>
                <a:latin typeface="Nimbus Sans"/>
                <a:ea typeface="Nimbus Sans"/>
                <a:cs typeface="Nimbus Sans"/>
              </a:defRPr>
            </a:defPPr>
            <a:lvl1pPr>
              <a:defRPr sz="2100" b="0">
                <a:solidFill>
                  <a:srgbClr val="303631"/>
                </a:solidFill>
                <a:latin typeface="Nimbus Sans"/>
                <a:ea typeface="Nimbus Sans"/>
                <a:cs typeface="Nimbus Sans"/>
              </a:defRPr>
            </a:lvl1pPr>
            <a:lvl2pPr>
              <a:defRPr sz="2100" b="0">
                <a:solidFill>
                  <a:srgbClr val="303631"/>
                </a:solidFill>
                <a:latin typeface="Nimbus Sans"/>
                <a:ea typeface="Nimbus Sans"/>
                <a:cs typeface="Nimbus Sans"/>
              </a:defRPr>
            </a:lvl2pPr>
            <a:lvl3pPr>
              <a:defRPr sz="2100" b="0">
                <a:solidFill>
                  <a:srgbClr val="303631"/>
                </a:solidFill>
                <a:latin typeface="Nimbus Sans"/>
                <a:ea typeface="Nimbus Sans"/>
                <a:cs typeface="Nimbus Sans"/>
              </a:defRPr>
            </a:lvl3pPr>
            <a:lvl4pPr>
              <a:defRPr sz="2100" b="0">
                <a:solidFill>
                  <a:srgbClr val="303631"/>
                </a:solidFill>
                <a:latin typeface="Nimbus Sans"/>
                <a:ea typeface="Nimbus Sans"/>
                <a:cs typeface="Nimbus Sans"/>
              </a:defRPr>
            </a:lvl4pPr>
            <a:lvl5pPr>
              <a:defRPr sz="2100" b="0">
                <a:solidFill>
                  <a:srgbClr val="303631"/>
                </a:solidFill>
                <a:latin typeface="Nimbus Sans"/>
                <a:ea typeface="Nimbus Sans"/>
                <a:cs typeface="Nimbus Sans"/>
              </a:defRPr>
            </a:lvl5pPr>
            <a:lvl6pPr>
              <a:defRPr sz="2100" b="0">
                <a:solidFill>
                  <a:srgbClr val="303631"/>
                </a:solidFill>
                <a:latin typeface="Nimbus Sans"/>
                <a:ea typeface="Nimbus Sans"/>
                <a:cs typeface="Nimbus Sans"/>
              </a:defRPr>
            </a:lvl6pPr>
            <a:lvl7pPr>
              <a:defRPr sz="2100" b="0">
                <a:solidFill>
                  <a:srgbClr val="303631"/>
                </a:solidFill>
                <a:latin typeface="Nimbus Sans"/>
                <a:ea typeface="Nimbus Sans"/>
                <a:cs typeface="Nimbus Sans"/>
              </a:defRPr>
            </a:lvl7pPr>
            <a:lvl8pPr>
              <a:defRPr sz="2100" b="0">
                <a:solidFill>
                  <a:srgbClr val="303631"/>
                </a:solidFill>
                <a:latin typeface="Nimbus Sans"/>
                <a:ea typeface="Nimbus Sans"/>
                <a:cs typeface="Nimbus Sans"/>
              </a:defRPr>
            </a:lvl8pPr>
            <a:lvl9pPr>
              <a:defRPr sz="2100" b="0">
                <a:solidFill>
                  <a:srgbClr val="303631"/>
                </a:solidFill>
                <a:latin typeface="Nimbus Sans"/>
                <a:ea typeface="Nimbus Sans"/>
                <a:cs typeface="Nimbus Sans"/>
              </a:defRPr>
            </a:lvl9pPr>
          </a:lstStyle>
          <a:p>
            <a:pPr>
              <a:defRPr sz="2100" b="0">
                <a:solidFill>
                  <a:srgbClr val="303631"/>
                </a:solidFill>
                <a:latin typeface="Nimbus Sans"/>
                <a:ea typeface="Nimbus Sans"/>
                <a:cs typeface="Nimbus Sans"/>
              </a:defRPr>
            </a:pPr>
            <a:r>
              <a:rPr sz="2100" b="0">
                <a:solidFill>
                  <a:srgbClr val="303631"/>
                </a:solidFill>
                <a:latin typeface="Nimbus Sans"/>
                <a:ea typeface="Nimbus Sans"/>
                <a:cs typeface="Nimbus Sans"/>
              </a:rPr>
              <a:t>Record consistency judgments and correction time.</a:t>
            </a:r>
            <a:endParaRPr sz="2100" b="0">
              <a:solidFill>
                <a:srgbClr val="303631"/>
              </a:solidFill>
              <a:latin typeface="Nimbus Sans"/>
              <a:ea typeface="Nimbus Sans"/>
              <a:cs typeface="Nimbus Sans"/>
            </a:endParaRPr>
          </a:p>
        </p:txBody>
      </p:sp>
      <p:sp>
        <p:nvSpPr>
          <p:cNvPr id="12" name="merged-text-98"/>
          <p:cNvSpPr>
            <a14:cpLocks xmlns:a14="http://schemas.microsoft.com/office/drawing/2010/main" noGrp="1"/>
          </p:cNvSpPr>
          <p:nvPr/>
        </p:nvSpPr>
        <p:spPr>
          <a:xfrm>
            <a:off x="6572250" y="4657725"/>
            <a:ext cx="5010150" cy="781050"/>
          </a:xfrm>
          <a:prstGeom prst="rect">
            <a:avLst/>
          </a:prstGeom>
          <a:noFill/>
          <a:ln w="0">
            <a:noFill/>
            <a:prstDash val="solid"/>
          </a:ln>
        </p:spPr>
        <p:txBody>
          <a:bodyPr lIns="0" tIns="0" rIns="0" bIns="0"/>
          <a:lstStyle>
            <a:defPPr>
              <a:defRPr sz="2100" b="0">
                <a:solidFill>
                  <a:srgbClr val="303631"/>
                </a:solidFill>
                <a:latin typeface="Nimbus Sans"/>
                <a:ea typeface="Nimbus Sans"/>
                <a:cs typeface="Nimbus Sans"/>
              </a:defRPr>
            </a:defPPr>
            <a:lvl1pPr>
              <a:defRPr sz="2100" b="0">
                <a:solidFill>
                  <a:srgbClr val="303631"/>
                </a:solidFill>
                <a:latin typeface="Nimbus Sans"/>
                <a:ea typeface="Nimbus Sans"/>
                <a:cs typeface="Nimbus Sans"/>
              </a:defRPr>
            </a:lvl1pPr>
            <a:lvl2pPr>
              <a:defRPr sz="2100" b="0">
                <a:solidFill>
                  <a:srgbClr val="303631"/>
                </a:solidFill>
                <a:latin typeface="Nimbus Sans"/>
                <a:ea typeface="Nimbus Sans"/>
                <a:cs typeface="Nimbus Sans"/>
              </a:defRPr>
            </a:lvl2pPr>
            <a:lvl3pPr>
              <a:defRPr sz="2100" b="0">
                <a:solidFill>
                  <a:srgbClr val="303631"/>
                </a:solidFill>
                <a:latin typeface="Nimbus Sans"/>
                <a:ea typeface="Nimbus Sans"/>
                <a:cs typeface="Nimbus Sans"/>
              </a:defRPr>
            </a:lvl3pPr>
            <a:lvl4pPr>
              <a:defRPr sz="2100" b="0">
                <a:solidFill>
                  <a:srgbClr val="303631"/>
                </a:solidFill>
                <a:latin typeface="Nimbus Sans"/>
                <a:ea typeface="Nimbus Sans"/>
                <a:cs typeface="Nimbus Sans"/>
              </a:defRPr>
            </a:lvl4pPr>
            <a:lvl5pPr>
              <a:defRPr sz="2100" b="0">
                <a:solidFill>
                  <a:srgbClr val="303631"/>
                </a:solidFill>
                <a:latin typeface="Nimbus Sans"/>
                <a:ea typeface="Nimbus Sans"/>
                <a:cs typeface="Nimbus Sans"/>
              </a:defRPr>
            </a:lvl5pPr>
            <a:lvl6pPr>
              <a:defRPr sz="2100" b="0">
                <a:solidFill>
                  <a:srgbClr val="303631"/>
                </a:solidFill>
                <a:latin typeface="Nimbus Sans"/>
                <a:ea typeface="Nimbus Sans"/>
                <a:cs typeface="Nimbus Sans"/>
              </a:defRPr>
            </a:lvl6pPr>
            <a:lvl7pPr>
              <a:defRPr sz="2100" b="0">
                <a:solidFill>
                  <a:srgbClr val="303631"/>
                </a:solidFill>
                <a:latin typeface="Nimbus Sans"/>
                <a:ea typeface="Nimbus Sans"/>
                <a:cs typeface="Nimbus Sans"/>
              </a:defRPr>
            </a:lvl7pPr>
            <a:lvl8pPr>
              <a:defRPr sz="2100" b="0">
                <a:solidFill>
                  <a:srgbClr val="303631"/>
                </a:solidFill>
                <a:latin typeface="Nimbus Sans"/>
                <a:ea typeface="Nimbus Sans"/>
                <a:cs typeface="Nimbus Sans"/>
              </a:defRPr>
            </a:lvl8pPr>
            <a:lvl9pPr>
              <a:defRPr sz="2100" b="0">
                <a:solidFill>
                  <a:srgbClr val="303631"/>
                </a:solidFill>
                <a:latin typeface="Nimbus Sans"/>
                <a:ea typeface="Nimbus Sans"/>
                <a:cs typeface="Nimbus Sans"/>
              </a:defRPr>
            </a:lvl9pPr>
          </a:lstStyle>
          <a:p>
            <a:pPr>
              <a:defRPr sz="2100" b="0">
                <a:solidFill>
                  <a:srgbClr val="303631"/>
                </a:solidFill>
                <a:latin typeface="Nimbus Sans"/>
                <a:ea typeface="Nimbus Sans"/>
                <a:cs typeface="Nimbus Sans"/>
              </a:defRPr>
            </a:pPr>
            <a:r>
              <a:rPr sz="2100" b="0">
                <a:solidFill>
                  <a:srgbClr val="303631"/>
                </a:solidFill>
                <a:latin typeface="Nimbus Sans"/>
                <a:ea typeface="Nimbus Sans"/>
                <a:cs typeface="Nimbus Sans"/>
              </a:rPr>
              <a:t>No internal migration or cost dataset.</a:t>
            </a:r>
            <a:endParaRPr sz="2100" b="0">
              <a:solidFill>
                <a:srgbClr val="303631"/>
              </a:solidFill>
              <a:latin typeface="Nimbus Sans"/>
              <a:ea typeface="Nimbus Sans"/>
              <a:cs typeface="Nimbus Sans"/>
            </a:endParaRPr>
          </a:p>
        </p:txBody>
      </p:sp>
      <p:sp>
        <p:nvSpPr>
          <p:cNvPr id="13" name="merged-band-99"/>
          <p:cNvSpPr>
            <a14:cpLocks xmlns:a14="http://schemas.microsoft.com/office/drawing/2010/main" noGrp="1"/>
          </p:cNvSpPr>
          <p:nvPr/>
        </p:nvSpPr>
        <p:spPr>
          <a:xfrm>
            <a:off x="609600" y="5810250"/>
            <a:ext cx="10972800" cy="485775"/>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14" name="merged-text-100"/>
          <p:cNvSpPr>
            <a14:cpLocks xmlns:a14="http://schemas.microsoft.com/office/drawing/2010/main" noGrp="1"/>
          </p:cNvSpPr>
          <p:nvPr/>
        </p:nvSpPr>
        <p:spPr>
          <a:xfrm>
            <a:off x="790575" y="5924550"/>
            <a:ext cx="10601325" cy="361950"/>
          </a:xfrm>
          <a:prstGeom prst="rect">
            <a:avLst/>
          </a:prstGeom>
          <a:noFill/>
          <a:ln w="0">
            <a:noFill/>
            <a:prstDash val="solid"/>
          </a:ln>
        </p:spPr>
        <p:txBody>
          <a:bodyPr lIns="0" tIns="0" rIns="0" bIns="0"/>
          <a:lstStyle>
            <a:defPPr>
              <a:defRPr sz="1875" b="1">
                <a:solidFill>
                  <a:srgbClr val="303631"/>
                </a:solidFill>
                <a:latin typeface="Nimbus Sans"/>
                <a:ea typeface="Nimbus Sans"/>
                <a:cs typeface="Nimbus Sans"/>
              </a:defRPr>
            </a:defPPr>
            <a:lvl1pPr>
              <a:defRPr sz="1875" b="1">
                <a:solidFill>
                  <a:srgbClr val="303631"/>
                </a:solidFill>
                <a:latin typeface="Nimbus Sans"/>
                <a:ea typeface="Nimbus Sans"/>
                <a:cs typeface="Nimbus Sans"/>
              </a:defRPr>
            </a:lvl1pPr>
            <a:lvl2pPr>
              <a:defRPr sz="1875" b="1">
                <a:solidFill>
                  <a:srgbClr val="303631"/>
                </a:solidFill>
                <a:latin typeface="Nimbus Sans"/>
                <a:ea typeface="Nimbus Sans"/>
                <a:cs typeface="Nimbus Sans"/>
              </a:defRPr>
            </a:lvl2pPr>
            <a:lvl3pPr>
              <a:defRPr sz="1875" b="1">
                <a:solidFill>
                  <a:srgbClr val="303631"/>
                </a:solidFill>
                <a:latin typeface="Nimbus Sans"/>
                <a:ea typeface="Nimbus Sans"/>
                <a:cs typeface="Nimbus Sans"/>
              </a:defRPr>
            </a:lvl3pPr>
            <a:lvl4pPr>
              <a:defRPr sz="1875" b="1">
                <a:solidFill>
                  <a:srgbClr val="303631"/>
                </a:solidFill>
                <a:latin typeface="Nimbus Sans"/>
                <a:ea typeface="Nimbus Sans"/>
                <a:cs typeface="Nimbus Sans"/>
              </a:defRPr>
            </a:lvl4pPr>
            <a:lvl5pPr>
              <a:defRPr sz="1875" b="1">
                <a:solidFill>
                  <a:srgbClr val="303631"/>
                </a:solidFill>
                <a:latin typeface="Nimbus Sans"/>
                <a:ea typeface="Nimbus Sans"/>
                <a:cs typeface="Nimbus Sans"/>
              </a:defRPr>
            </a:lvl5pPr>
            <a:lvl6pPr>
              <a:defRPr sz="1875" b="1">
                <a:solidFill>
                  <a:srgbClr val="303631"/>
                </a:solidFill>
                <a:latin typeface="Nimbus Sans"/>
                <a:ea typeface="Nimbus Sans"/>
                <a:cs typeface="Nimbus Sans"/>
              </a:defRPr>
            </a:lvl6pPr>
            <a:lvl7pPr>
              <a:defRPr sz="1875" b="1">
                <a:solidFill>
                  <a:srgbClr val="303631"/>
                </a:solidFill>
                <a:latin typeface="Nimbus Sans"/>
                <a:ea typeface="Nimbus Sans"/>
                <a:cs typeface="Nimbus Sans"/>
              </a:defRPr>
            </a:lvl7pPr>
            <a:lvl8pPr>
              <a:defRPr sz="1875" b="1">
                <a:solidFill>
                  <a:srgbClr val="303631"/>
                </a:solidFill>
                <a:latin typeface="Nimbus Sans"/>
                <a:ea typeface="Nimbus Sans"/>
                <a:cs typeface="Nimbus Sans"/>
              </a:defRPr>
            </a:lvl8pPr>
            <a:lvl9pPr>
              <a:defRPr sz="1875" b="1">
                <a:solidFill>
                  <a:srgbClr val="303631"/>
                </a:solidFill>
                <a:latin typeface="Nimbus Sans"/>
                <a:ea typeface="Nimbus Sans"/>
                <a:cs typeface="Nimbus Sans"/>
              </a:defRPr>
            </a:lvl9pPr>
          </a:lstStyle>
          <a:p>
            <a:pPr>
              <a:defRPr sz="1875" b="1">
                <a:solidFill>
                  <a:srgbClr val="303631"/>
                </a:solidFill>
                <a:latin typeface="Nimbus Sans"/>
                <a:ea typeface="Nimbus Sans"/>
                <a:cs typeface="Nimbus Sans"/>
              </a:defRPr>
            </a:pPr>
            <a:r>
              <a:rPr sz="1875" b="1">
                <a:solidFill>
                  <a:srgbClr val="303631"/>
                </a:solidFill>
                <a:latin typeface="Nimbus Sans"/>
                <a:ea typeface="Nimbus Sans"/>
                <a:cs typeface="Nimbus Sans"/>
              </a:rPr>
              <a:t>Question: can a shared visual baseline improve continuity at an acceptable effort?</a:t>
            </a:r>
            <a:endParaRPr sz="1875" b="1">
              <a:solidFill>
                <a:srgbClr val="303631"/>
              </a:solidFill>
              <a:latin typeface="Nimbus Sans"/>
              <a:ea typeface="Nimbus Sans"/>
              <a:cs typeface="Nimbus Sans"/>
            </a:endParaRPr>
          </a:p>
        </p:txBody>
      </p:sp>
      <p:sp>
        <p:nvSpPr>
          <p:cNvPr id="15" name="merged-text-139"/>
          <p:cNvSpPr>
            <a14:cpLocks xmlns:a14="http://schemas.microsoft.com/office/drawing/2010/main" noGrp="1"/>
          </p:cNvSpPr>
          <p:nvPr/>
        </p:nvSpPr>
        <p:spPr>
          <a:xfrm>
            <a:off x="1428750" y="352425"/>
            <a:ext cx="9810750" cy="247650"/>
          </a:xfrm>
          <a:prstGeom prst="rect">
            <a:avLst/>
          </a:prstGeom>
          <a:noFill/>
          <a:ln w="0">
            <a:noFill/>
            <a:prstDash val="solid"/>
          </a:ln>
        </p:spPr>
        <p:txBody>
          <a:bodyPr lIns="0" tIns="0" rIns="0" bIns="0"/>
          <a:lstStyle>
            <a:defPPr>
              <a:defRPr sz="1200" b="1">
                <a:solidFill>
                  <a:srgbClr val="626B64"/>
                </a:solidFill>
                <a:latin typeface="Nimbus Sans"/>
                <a:ea typeface="Nimbus Sans"/>
                <a:cs typeface="Nimbus Sans"/>
              </a:defRPr>
            </a:defPPr>
            <a:lvl1pPr>
              <a:defRPr sz="1200" b="1">
                <a:solidFill>
                  <a:srgbClr val="626B64"/>
                </a:solidFill>
                <a:latin typeface="Nimbus Sans"/>
                <a:ea typeface="Nimbus Sans"/>
                <a:cs typeface="Nimbus Sans"/>
              </a:defRPr>
            </a:lvl1pPr>
            <a:lvl2pPr>
              <a:defRPr sz="1200" b="1">
                <a:solidFill>
                  <a:srgbClr val="626B64"/>
                </a:solidFill>
                <a:latin typeface="Nimbus Sans"/>
                <a:ea typeface="Nimbus Sans"/>
                <a:cs typeface="Nimbus Sans"/>
              </a:defRPr>
            </a:lvl2pPr>
            <a:lvl3pPr>
              <a:defRPr sz="1200" b="1">
                <a:solidFill>
                  <a:srgbClr val="626B64"/>
                </a:solidFill>
                <a:latin typeface="Nimbus Sans"/>
                <a:ea typeface="Nimbus Sans"/>
                <a:cs typeface="Nimbus Sans"/>
              </a:defRPr>
            </a:lvl3pPr>
            <a:lvl4pPr>
              <a:defRPr sz="1200" b="1">
                <a:solidFill>
                  <a:srgbClr val="626B64"/>
                </a:solidFill>
                <a:latin typeface="Nimbus Sans"/>
                <a:ea typeface="Nimbus Sans"/>
                <a:cs typeface="Nimbus Sans"/>
              </a:defRPr>
            </a:lvl4pPr>
            <a:lvl5pPr>
              <a:defRPr sz="1200" b="1">
                <a:solidFill>
                  <a:srgbClr val="626B64"/>
                </a:solidFill>
                <a:latin typeface="Nimbus Sans"/>
                <a:ea typeface="Nimbus Sans"/>
                <a:cs typeface="Nimbus Sans"/>
              </a:defRPr>
            </a:lvl5pPr>
            <a:lvl6pPr>
              <a:defRPr sz="1200" b="1">
                <a:solidFill>
                  <a:srgbClr val="626B64"/>
                </a:solidFill>
                <a:latin typeface="Nimbus Sans"/>
                <a:ea typeface="Nimbus Sans"/>
                <a:cs typeface="Nimbus Sans"/>
              </a:defRPr>
            </a:lvl6pPr>
            <a:lvl7pPr>
              <a:defRPr sz="1200" b="1">
                <a:solidFill>
                  <a:srgbClr val="626B64"/>
                </a:solidFill>
                <a:latin typeface="Nimbus Sans"/>
                <a:ea typeface="Nimbus Sans"/>
                <a:cs typeface="Nimbus Sans"/>
              </a:defRPr>
            </a:lvl7pPr>
            <a:lvl8pPr>
              <a:defRPr sz="1200" b="1">
                <a:solidFill>
                  <a:srgbClr val="626B64"/>
                </a:solidFill>
                <a:latin typeface="Nimbus Sans"/>
                <a:ea typeface="Nimbus Sans"/>
                <a:cs typeface="Nimbus Sans"/>
              </a:defRPr>
            </a:lvl8pPr>
            <a:lvl9pPr>
              <a:defRPr sz="1200" b="1">
                <a:solidFill>
                  <a:srgbClr val="626B64"/>
                </a:solidFill>
                <a:latin typeface="Nimbus Sans"/>
                <a:ea typeface="Nimbus Sans"/>
                <a:cs typeface="Nimbus Sans"/>
              </a:defRPr>
            </a:lvl9pPr>
          </a:lstStyle>
          <a:p>
            <a:pPr>
              <a:defRPr sz="1200" b="1">
                <a:solidFill>
                  <a:srgbClr val="626B64"/>
                </a:solidFill>
                <a:latin typeface="Nimbus Sans"/>
                <a:ea typeface="Nimbus Sans"/>
                <a:cs typeface="Nimbus Sans"/>
              </a:defRPr>
            </a:pPr>
            <a:r>
              <a:rPr sz="1200" b="1">
                <a:solidFill>
                  <a:srgbClr val="626B64"/>
                </a:solidFill>
                <a:latin typeface="Nimbus Sans"/>
                <a:ea typeface="Nimbus Sans"/>
                <a:cs typeface="Nimbus Sans"/>
              </a:rPr>
              <a:t>05  DISCUSSION</a:t>
            </a:r>
            <a:endParaRPr sz="1200" b="1">
              <a:solidFill>
                <a:srgbClr val="626B64"/>
              </a:solidFill>
              <a:latin typeface="Nimbus Sans"/>
              <a:ea typeface="Nimbus Sans"/>
              <a:cs typeface="Nimbus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03631"/>
        </a:solidFill>
        <a:effectLst/>
      </p:bgPr>
    </p:bg>
    <p:spTree>
      <p:nvGrpSpPr>
        <p:cNvPr id="1" name=""/>
        <p:cNvGrpSpPr/>
        <p:nvPr/>
      </p:nvGrpSpPr>
      <p:grpSpPr/>
      <p:sp>
        <p:nvSpPr>
          <p:cNvPr id="2" name="text-204"/>
          <p:cNvSpPr>
            <a14:cpLocks xmlns:a14="http://schemas.microsoft.com/office/drawing/2010/main" noGrp="1"/>
          </p:cNvSpPr>
          <p:nvPr/>
        </p:nvSpPr>
        <p:spPr>
          <a:xfrm>
            <a:off x="11029950" y="6419850"/>
            <a:ext cx="552450" cy="247650"/>
          </a:xfrm>
          <a:prstGeom prst="rect">
            <a:avLst/>
          </a:prstGeom>
          <a:noFill/>
          <a:ln w="0">
            <a:noFill/>
            <a:prstDash val="solid"/>
          </a:ln>
        </p:spPr>
        <p:txBody>
          <a:bodyPr wrap="square" lIns="0" tIns="0" rIns="0" bIns="0" anchor="t">
            <a:noAutofit/>
          </a:bodyPr>
          <a:lstStyle>
            <a:defPPr algn="r">
              <a:defRPr sz="1350" b="0">
                <a:solidFill>
                  <a:srgbClr val="D8DFD8"/>
                </a:solidFill>
                <a:latin typeface="Nimbus Sans"/>
                <a:ea typeface="Nimbus Sans"/>
                <a:cs typeface="Nimbus Sans"/>
              </a:defRPr>
            </a:defPPr>
            <a:lvl1pPr algn="r">
              <a:buNone/>
              <a:defRPr sz="1350" b="0">
                <a:solidFill>
                  <a:srgbClr val="D8DFD8"/>
                </a:solidFill>
                <a:latin typeface="Nimbus Sans"/>
                <a:ea typeface="Nimbus Sans"/>
                <a:cs typeface="Nimbus Sans"/>
              </a:defRPr>
            </a:lvl1pPr>
            <a:lvl2pPr algn="r">
              <a:buNone/>
              <a:defRPr sz="1350" b="0">
                <a:solidFill>
                  <a:srgbClr val="D8DFD8"/>
                </a:solidFill>
                <a:latin typeface="Nimbus Sans"/>
                <a:ea typeface="Nimbus Sans"/>
                <a:cs typeface="Nimbus Sans"/>
              </a:defRPr>
            </a:lvl2pPr>
            <a:lvl3pPr algn="r">
              <a:buNone/>
              <a:defRPr sz="1350" b="0">
                <a:solidFill>
                  <a:srgbClr val="D8DFD8"/>
                </a:solidFill>
                <a:latin typeface="Nimbus Sans"/>
                <a:ea typeface="Nimbus Sans"/>
                <a:cs typeface="Nimbus Sans"/>
              </a:defRPr>
            </a:lvl3pPr>
            <a:lvl4pPr algn="r">
              <a:buNone/>
              <a:defRPr sz="1350" b="0">
                <a:solidFill>
                  <a:srgbClr val="D8DFD8"/>
                </a:solidFill>
                <a:latin typeface="Nimbus Sans"/>
                <a:ea typeface="Nimbus Sans"/>
                <a:cs typeface="Nimbus Sans"/>
              </a:defRPr>
            </a:lvl4pPr>
            <a:lvl5pPr algn="r">
              <a:buNone/>
              <a:defRPr sz="1350" b="0">
                <a:solidFill>
                  <a:srgbClr val="D8DFD8"/>
                </a:solidFill>
                <a:latin typeface="Nimbus Sans"/>
                <a:ea typeface="Nimbus Sans"/>
                <a:cs typeface="Nimbus Sans"/>
              </a:defRPr>
            </a:lvl5pPr>
            <a:lvl6pPr algn="r">
              <a:buNone/>
              <a:defRPr sz="1350" b="0">
                <a:solidFill>
                  <a:srgbClr val="D8DFD8"/>
                </a:solidFill>
                <a:latin typeface="Nimbus Sans"/>
                <a:ea typeface="Nimbus Sans"/>
                <a:cs typeface="Nimbus Sans"/>
              </a:defRPr>
            </a:lvl6pPr>
            <a:lvl7pPr algn="r">
              <a:buNone/>
              <a:defRPr sz="1350" b="0">
                <a:solidFill>
                  <a:srgbClr val="D8DFD8"/>
                </a:solidFill>
                <a:latin typeface="Nimbus Sans"/>
                <a:ea typeface="Nimbus Sans"/>
                <a:cs typeface="Nimbus Sans"/>
              </a:defRPr>
            </a:lvl7pPr>
            <a:lvl8pPr algn="r">
              <a:buNone/>
              <a:defRPr sz="1350" b="0">
                <a:solidFill>
                  <a:srgbClr val="D8DFD8"/>
                </a:solidFill>
                <a:latin typeface="Nimbus Sans"/>
                <a:ea typeface="Nimbus Sans"/>
                <a:cs typeface="Nimbus Sans"/>
              </a:defRPr>
            </a:lvl8pPr>
            <a:lvl9pPr algn="r">
              <a:buNone/>
              <a:defRPr sz="1350" b="0">
                <a:solidFill>
                  <a:srgbClr val="D8DFD8"/>
                </a:solidFill>
                <a:latin typeface="Nimbus Sans"/>
                <a:ea typeface="Nimbus Sans"/>
                <a:cs typeface="Nimbus Sans"/>
              </a:defRPr>
            </a:lvl9pPr>
          </a:lstStyle>
          <a:p>
            <a:pPr algn="r">
              <a:buNone/>
              <a:defRPr sz="1350" b="0">
                <a:solidFill>
                  <a:srgbClr val="D8DFD8"/>
                </a:solidFill>
                <a:latin typeface="Nimbus Sans"/>
                <a:ea typeface="Nimbus Sans"/>
                <a:cs typeface="Nimbus Sans"/>
              </a:defRPr>
            </a:pPr>
            <a:r>
              <a:rPr sz="1350" b="0">
                <a:solidFill>
                  <a:srgbClr val="D8DFD8"/>
                </a:solidFill>
                <a:latin typeface="Nimbus Sans"/>
                <a:ea typeface="Nimbus Sans"/>
                <a:cs typeface="Nimbus Sans"/>
              </a:rPr>
              <a:t>13</a:t>
            </a:r>
            <a:endParaRPr sz="1350" b="0">
              <a:solidFill>
                <a:srgbClr val="D8DFD8"/>
              </a:solidFill>
              <a:latin typeface="Nimbus Sans"/>
              <a:ea typeface="Nimbus Sans"/>
              <a:cs typeface="Nimbus Sans"/>
            </a:endParaRPr>
          </a:p>
        </p:txBody>
      </p:sp>
      <p:pic>
        <p:nvPicPr>
          <p:cNvPr id="3" name="图片 2"/>
          <p:cNvPicPr>
            <a:picLocks noChangeAspect="1"/>
          </p:cNvPicPr>
          <p:nvPr/>
        </p:nvPicPr>
        <p:blipFill>
          <a:blip r:embed="rId1"/>
          <a:srcRect/>
          <a:stretch>
            <a:fillRect/>
          </a:stretch>
        </p:blipFill>
        <p:spPr>
          <a:xfrm>
            <a:off x="610166" y="895350"/>
            <a:ext cx="4285118" cy="3038475"/>
          </a:xfrm>
          <a:prstGeom prst="rect">
            <a:avLst/>
          </a:prstGeom>
        </p:spPr>
      </p:pic>
      <p:sp>
        <p:nvSpPr>
          <p:cNvPr id="4" name="text-205"/>
          <p:cNvSpPr>
            <a14:cpLocks xmlns:a14="http://schemas.microsoft.com/office/drawing/2010/main" noGrp="1"/>
          </p:cNvSpPr>
          <p:nvPr/>
        </p:nvSpPr>
        <p:spPr>
          <a:xfrm>
            <a:off x="609600" y="4095750"/>
            <a:ext cx="4286250" cy="200025"/>
          </a:xfrm>
          <a:prstGeom prst="rect">
            <a:avLst/>
          </a:prstGeom>
          <a:noFill/>
          <a:ln w="0">
            <a:noFill/>
            <a:prstDash val="solid"/>
          </a:ln>
        </p:spPr>
        <p:txBody>
          <a:bodyPr wrap="square" lIns="0" tIns="0" rIns="0" bIns="0" anchor="t">
            <a:noAutofit/>
          </a:bodyPr>
          <a:lstStyle>
            <a:defPPr algn="l">
              <a:defRPr sz="975" b="0">
                <a:solidFill>
                  <a:srgbClr val="D8DFD8"/>
                </a:solidFill>
                <a:latin typeface="Nimbus Sans"/>
                <a:ea typeface="Nimbus Sans"/>
                <a:cs typeface="Nimbus Sans"/>
              </a:defRPr>
            </a:defPPr>
            <a:lvl1pPr algn="l">
              <a:buNone/>
              <a:defRPr sz="975" b="0">
                <a:solidFill>
                  <a:srgbClr val="D8DFD8"/>
                </a:solidFill>
                <a:latin typeface="Nimbus Sans"/>
                <a:ea typeface="Nimbus Sans"/>
                <a:cs typeface="Nimbus Sans"/>
              </a:defRPr>
            </a:lvl1pPr>
            <a:lvl2pPr algn="l">
              <a:buNone/>
              <a:defRPr sz="975" b="0">
                <a:solidFill>
                  <a:srgbClr val="D8DFD8"/>
                </a:solidFill>
                <a:latin typeface="Nimbus Sans"/>
                <a:ea typeface="Nimbus Sans"/>
                <a:cs typeface="Nimbus Sans"/>
              </a:defRPr>
            </a:lvl2pPr>
            <a:lvl3pPr algn="l">
              <a:buNone/>
              <a:defRPr sz="975" b="0">
                <a:solidFill>
                  <a:srgbClr val="D8DFD8"/>
                </a:solidFill>
                <a:latin typeface="Nimbus Sans"/>
                <a:ea typeface="Nimbus Sans"/>
                <a:cs typeface="Nimbus Sans"/>
              </a:defRPr>
            </a:lvl3pPr>
            <a:lvl4pPr algn="l">
              <a:buNone/>
              <a:defRPr sz="975" b="0">
                <a:solidFill>
                  <a:srgbClr val="D8DFD8"/>
                </a:solidFill>
                <a:latin typeface="Nimbus Sans"/>
                <a:ea typeface="Nimbus Sans"/>
                <a:cs typeface="Nimbus Sans"/>
              </a:defRPr>
            </a:lvl4pPr>
            <a:lvl5pPr algn="l">
              <a:buNone/>
              <a:defRPr sz="975" b="0">
                <a:solidFill>
                  <a:srgbClr val="D8DFD8"/>
                </a:solidFill>
                <a:latin typeface="Nimbus Sans"/>
                <a:ea typeface="Nimbus Sans"/>
                <a:cs typeface="Nimbus Sans"/>
              </a:defRPr>
            </a:lvl5pPr>
            <a:lvl6pPr algn="l">
              <a:buNone/>
              <a:defRPr sz="975" b="0">
                <a:solidFill>
                  <a:srgbClr val="D8DFD8"/>
                </a:solidFill>
                <a:latin typeface="Nimbus Sans"/>
                <a:ea typeface="Nimbus Sans"/>
                <a:cs typeface="Nimbus Sans"/>
              </a:defRPr>
            </a:lvl6pPr>
            <a:lvl7pPr algn="l">
              <a:buNone/>
              <a:defRPr sz="975" b="0">
                <a:solidFill>
                  <a:srgbClr val="D8DFD8"/>
                </a:solidFill>
                <a:latin typeface="Nimbus Sans"/>
                <a:ea typeface="Nimbus Sans"/>
                <a:cs typeface="Nimbus Sans"/>
              </a:defRPr>
            </a:lvl7pPr>
            <a:lvl8pPr algn="l">
              <a:buNone/>
              <a:defRPr sz="975" b="0">
                <a:solidFill>
                  <a:srgbClr val="D8DFD8"/>
                </a:solidFill>
                <a:latin typeface="Nimbus Sans"/>
                <a:ea typeface="Nimbus Sans"/>
                <a:cs typeface="Nimbus Sans"/>
              </a:defRPr>
            </a:lvl8pPr>
            <a:lvl9pPr algn="l">
              <a:buNone/>
              <a:defRPr sz="975" b="0">
                <a:solidFill>
                  <a:srgbClr val="D8DFD8"/>
                </a:solidFill>
                <a:latin typeface="Nimbus Sans"/>
                <a:ea typeface="Nimbus Sans"/>
                <a:cs typeface="Nimbus Sans"/>
              </a:defRPr>
            </a:lvl9pPr>
          </a:lstStyle>
          <a:p>
            <a:pPr algn="l">
              <a:buNone/>
              <a:defRPr sz="975" b="0">
                <a:solidFill>
                  <a:srgbClr val="D8DFD8"/>
                </a:solidFill>
                <a:latin typeface="Nimbus Sans"/>
                <a:ea typeface="Nimbus Sans"/>
                <a:cs typeface="Nimbus Sans"/>
              </a:defRPr>
            </a:pPr>
            <a:r>
              <a:rPr sz="975" b="0">
                <a:solidFill>
                  <a:srgbClr val="D8DFD8"/>
                </a:solidFill>
                <a:latin typeface="Nimbus Sans"/>
                <a:ea typeface="Nimbus Sans"/>
                <a:cs typeface="Nimbus Sans"/>
              </a:rPr>
              <a:t>Image: Native Foreign</a:t>
            </a:r>
            <a:endParaRPr sz="975" b="0">
              <a:solidFill>
                <a:srgbClr val="D8DFD8"/>
              </a:solidFill>
              <a:latin typeface="Nimbus Sans"/>
              <a:ea typeface="Nimbus Sans"/>
              <a:cs typeface="Nimbus Sans"/>
            </a:endParaRPr>
          </a:p>
        </p:txBody>
      </p:sp>
      <p:sp>
        <p:nvSpPr>
          <p:cNvPr id="5" name="text-206"/>
          <p:cNvSpPr>
            <a14:cpLocks xmlns:a14="http://schemas.microsoft.com/office/drawing/2010/main" noGrp="1"/>
          </p:cNvSpPr>
          <p:nvPr/>
        </p:nvSpPr>
        <p:spPr>
          <a:xfrm>
            <a:off x="609600" y="5191125"/>
            <a:ext cx="4286250" cy="714375"/>
          </a:xfrm>
          <a:prstGeom prst="rect">
            <a:avLst/>
          </a:prstGeom>
          <a:noFill/>
          <a:ln w="0">
            <a:noFill/>
            <a:prstDash val="solid"/>
          </a:ln>
        </p:spPr>
        <p:txBody>
          <a:bodyPr wrap="square" lIns="0" tIns="0" rIns="0" bIns="0" anchor="t">
            <a:noAutofit/>
          </a:bodyPr>
          <a:lstStyle>
            <a:defPPr algn="l">
              <a:defRPr sz="3975" b="0">
                <a:solidFill>
                  <a:srgbClr val="FFFFFF"/>
                </a:solidFill>
                <a:latin typeface="Nimbus Sans"/>
                <a:ea typeface="Nimbus Sans"/>
                <a:cs typeface="Nimbus Sans"/>
              </a:defRPr>
            </a:defPPr>
            <a:lvl1pPr algn="l">
              <a:buNone/>
              <a:defRPr sz="3975" b="0">
                <a:solidFill>
                  <a:srgbClr val="FFFFFF"/>
                </a:solidFill>
                <a:latin typeface="Nimbus Sans"/>
                <a:ea typeface="Nimbus Sans"/>
                <a:cs typeface="Nimbus Sans"/>
              </a:defRPr>
            </a:lvl1pPr>
            <a:lvl2pPr algn="l">
              <a:buNone/>
              <a:defRPr sz="3975" b="0">
                <a:solidFill>
                  <a:srgbClr val="FFFFFF"/>
                </a:solidFill>
                <a:latin typeface="Nimbus Sans"/>
                <a:ea typeface="Nimbus Sans"/>
                <a:cs typeface="Nimbus Sans"/>
              </a:defRPr>
            </a:lvl2pPr>
            <a:lvl3pPr algn="l">
              <a:buNone/>
              <a:defRPr sz="3975" b="0">
                <a:solidFill>
                  <a:srgbClr val="FFFFFF"/>
                </a:solidFill>
                <a:latin typeface="Nimbus Sans"/>
                <a:ea typeface="Nimbus Sans"/>
                <a:cs typeface="Nimbus Sans"/>
              </a:defRPr>
            </a:lvl3pPr>
            <a:lvl4pPr algn="l">
              <a:buNone/>
              <a:defRPr sz="3975" b="0">
                <a:solidFill>
                  <a:srgbClr val="FFFFFF"/>
                </a:solidFill>
                <a:latin typeface="Nimbus Sans"/>
                <a:ea typeface="Nimbus Sans"/>
                <a:cs typeface="Nimbus Sans"/>
              </a:defRPr>
            </a:lvl4pPr>
            <a:lvl5pPr algn="l">
              <a:buNone/>
              <a:defRPr sz="3975" b="0">
                <a:solidFill>
                  <a:srgbClr val="FFFFFF"/>
                </a:solidFill>
                <a:latin typeface="Nimbus Sans"/>
                <a:ea typeface="Nimbus Sans"/>
                <a:cs typeface="Nimbus Sans"/>
              </a:defRPr>
            </a:lvl5pPr>
            <a:lvl6pPr algn="l">
              <a:buNone/>
              <a:defRPr sz="3975" b="0">
                <a:solidFill>
                  <a:srgbClr val="FFFFFF"/>
                </a:solidFill>
                <a:latin typeface="Nimbus Sans"/>
                <a:ea typeface="Nimbus Sans"/>
                <a:cs typeface="Nimbus Sans"/>
              </a:defRPr>
            </a:lvl6pPr>
            <a:lvl7pPr algn="l">
              <a:buNone/>
              <a:defRPr sz="3975" b="0">
                <a:solidFill>
                  <a:srgbClr val="FFFFFF"/>
                </a:solidFill>
                <a:latin typeface="Nimbus Sans"/>
                <a:ea typeface="Nimbus Sans"/>
                <a:cs typeface="Nimbus Sans"/>
              </a:defRPr>
            </a:lvl7pPr>
            <a:lvl8pPr algn="l">
              <a:buNone/>
              <a:defRPr sz="3975" b="0">
                <a:solidFill>
                  <a:srgbClr val="FFFFFF"/>
                </a:solidFill>
                <a:latin typeface="Nimbus Sans"/>
                <a:ea typeface="Nimbus Sans"/>
                <a:cs typeface="Nimbus Sans"/>
              </a:defRPr>
            </a:lvl8pPr>
            <a:lvl9pPr algn="l">
              <a:buNone/>
              <a:defRPr sz="3975" b="0">
                <a:solidFill>
                  <a:srgbClr val="FFFFFF"/>
                </a:solidFill>
                <a:latin typeface="Nimbus Sans"/>
                <a:ea typeface="Nimbus Sans"/>
                <a:cs typeface="Nimbus Sans"/>
              </a:defRPr>
            </a:lvl9pPr>
          </a:lstStyle>
          <a:p>
            <a:pPr algn="l">
              <a:buNone/>
              <a:defRPr sz="3975" b="0">
                <a:solidFill>
                  <a:srgbClr val="FFFFFF"/>
                </a:solidFill>
                <a:latin typeface="Nimbus Sans"/>
                <a:ea typeface="Nimbus Sans"/>
                <a:cs typeface="Nimbus Sans"/>
              </a:defRPr>
            </a:pPr>
            <a:r>
              <a:rPr sz="3975" b="0">
                <a:solidFill>
                  <a:srgbClr val="FFFFFF"/>
                </a:solidFill>
                <a:latin typeface="Nimbus Sans"/>
                <a:ea typeface="Nimbus Sans"/>
                <a:cs typeface="Nimbus Sans"/>
              </a:rPr>
              <a:t>Thank you</a:t>
            </a:r>
            <a:endParaRPr sz="3975" b="0">
              <a:solidFill>
                <a:srgbClr val="FFFFFF"/>
              </a:solidFill>
              <a:latin typeface="Nimbus Sans"/>
              <a:ea typeface="Nimbus Sans"/>
              <a:cs typeface="Nimbus Sans"/>
            </a:endParaRPr>
          </a:p>
        </p:txBody>
      </p:sp>
      <p:sp>
        <p:nvSpPr>
          <p:cNvPr id="6" name="text-207"/>
          <p:cNvSpPr>
            <a14:cpLocks xmlns:a14="http://schemas.microsoft.com/office/drawing/2010/main" noGrp="1"/>
          </p:cNvSpPr>
          <p:nvPr/>
        </p:nvSpPr>
        <p:spPr>
          <a:xfrm>
            <a:off x="5638800" y="904875"/>
            <a:ext cx="5943600" cy="1352550"/>
          </a:xfrm>
          <a:prstGeom prst="rect">
            <a:avLst/>
          </a:prstGeom>
          <a:noFill/>
          <a:ln w="0">
            <a:noFill/>
            <a:prstDash val="solid"/>
          </a:ln>
        </p:spPr>
        <p:txBody>
          <a:bodyPr wrap="square" lIns="0" tIns="0" rIns="0" bIns="0" anchor="t">
            <a:noAutofit/>
          </a:bodyPr>
          <a:lstStyle>
            <a:defPPr algn="l">
              <a:defRPr sz="4050" b="1">
                <a:solidFill>
                  <a:srgbClr val="FFFFFF"/>
                </a:solidFill>
                <a:latin typeface="Nimbus Sans"/>
                <a:ea typeface="Nimbus Sans"/>
                <a:cs typeface="Nimbus Sans"/>
              </a:defRPr>
            </a:defPPr>
            <a:lvl1pPr algn="l">
              <a:buNone/>
              <a:defRPr sz="4050" b="1">
                <a:solidFill>
                  <a:srgbClr val="FFFFFF"/>
                </a:solidFill>
                <a:latin typeface="Nimbus Sans"/>
                <a:ea typeface="Nimbus Sans"/>
                <a:cs typeface="Nimbus Sans"/>
              </a:defRPr>
            </a:lvl1pPr>
            <a:lvl2pPr algn="l">
              <a:buNone/>
              <a:defRPr sz="4050" b="1">
                <a:solidFill>
                  <a:srgbClr val="FFFFFF"/>
                </a:solidFill>
                <a:latin typeface="Nimbus Sans"/>
                <a:ea typeface="Nimbus Sans"/>
                <a:cs typeface="Nimbus Sans"/>
              </a:defRPr>
            </a:lvl2pPr>
            <a:lvl3pPr algn="l">
              <a:buNone/>
              <a:defRPr sz="4050" b="1">
                <a:solidFill>
                  <a:srgbClr val="FFFFFF"/>
                </a:solidFill>
                <a:latin typeface="Nimbus Sans"/>
                <a:ea typeface="Nimbus Sans"/>
                <a:cs typeface="Nimbus Sans"/>
              </a:defRPr>
            </a:lvl3pPr>
            <a:lvl4pPr algn="l">
              <a:buNone/>
              <a:defRPr sz="4050" b="1">
                <a:solidFill>
                  <a:srgbClr val="FFFFFF"/>
                </a:solidFill>
                <a:latin typeface="Nimbus Sans"/>
                <a:ea typeface="Nimbus Sans"/>
                <a:cs typeface="Nimbus Sans"/>
              </a:defRPr>
            </a:lvl4pPr>
            <a:lvl5pPr algn="l">
              <a:buNone/>
              <a:defRPr sz="4050" b="1">
                <a:solidFill>
                  <a:srgbClr val="FFFFFF"/>
                </a:solidFill>
                <a:latin typeface="Nimbus Sans"/>
                <a:ea typeface="Nimbus Sans"/>
                <a:cs typeface="Nimbus Sans"/>
              </a:defRPr>
            </a:lvl5pPr>
            <a:lvl6pPr algn="l">
              <a:buNone/>
              <a:defRPr sz="4050" b="1">
                <a:solidFill>
                  <a:srgbClr val="FFFFFF"/>
                </a:solidFill>
                <a:latin typeface="Nimbus Sans"/>
                <a:ea typeface="Nimbus Sans"/>
                <a:cs typeface="Nimbus Sans"/>
              </a:defRPr>
            </a:lvl6pPr>
            <a:lvl7pPr algn="l">
              <a:buNone/>
              <a:defRPr sz="4050" b="1">
                <a:solidFill>
                  <a:srgbClr val="FFFFFF"/>
                </a:solidFill>
                <a:latin typeface="Nimbus Sans"/>
                <a:ea typeface="Nimbus Sans"/>
                <a:cs typeface="Nimbus Sans"/>
              </a:defRPr>
            </a:lvl7pPr>
            <a:lvl8pPr algn="l">
              <a:buNone/>
              <a:defRPr sz="4050" b="1">
                <a:solidFill>
                  <a:srgbClr val="FFFFFF"/>
                </a:solidFill>
                <a:latin typeface="Nimbus Sans"/>
                <a:ea typeface="Nimbus Sans"/>
                <a:cs typeface="Nimbus Sans"/>
              </a:defRPr>
            </a:lvl8pPr>
            <a:lvl9pPr algn="l">
              <a:buNone/>
              <a:defRPr sz="4050" b="1">
                <a:solidFill>
                  <a:srgbClr val="FFFFFF"/>
                </a:solidFill>
                <a:latin typeface="Nimbus Sans"/>
                <a:ea typeface="Nimbus Sans"/>
                <a:cs typeface="Nimbus Sans"/>
              </a:defRPr>
            </a:lvl9pPr>
          </a:lstStyle>
          <a:p>
            <a:pPr algn="l">
              <a:buNone/>
              <a:defRPr sz="4050" b="1">
                <a:solidFill>
                  <a:srgbClr val="FFFFFF"/>
                </a:solidFill>
                <a:latin typeface="Nimbus Sans"/>
                <a:ea typeface="Nimbus Sans"/>
                <a:cs typeface="Nimbus Sans"/>
              </a:defRPr>
            </a:pPr>
            <a:r>
              <a:rPr sz="4050" b="1">
                <a:solidFill>
                  <a:srgbClr val="FFFFFF"/>
                </a:solidFill>
                <a:latin typeface="Nimbus Sans"/>
                <a:ea typeface="Nimbus Sans"/>
                <a:cs typeface="Nimbus Sans"/>
              </a:rPr>
              <a:t>Production</a:t>
            </a:r>
            <a:endParaRPr sz="4050" b="1">
              <a:solidFill>
                <a:srgbClr val="FFFFFF"/>
              </a:solidFill>
              <a:latin typeface="Nimbus Sans"/>
              <a:ea typeface="Nimbus Sans"/>
              <a:cs typeface="Nimbus Sans"/>
            </a:endParaRPr>
          </a:p>
          <a:p>
            <a:pPr algn="l">
              <a:buNone/>
              <a:defRPr sz="4050" b="1">
                <a:solidFill>
                  <a:srgbClr val="FFFFFF"/>
                </a:solidFill>
                <a:latin typeface="Nimbus Sans"/>
                <a:ea typeface="Nimbus Sans"/>
                <a:cs typeface="Nimbus Sans"/>
              </a:defRPr>
            </a:pPr>
            <a:r>
              <a:rPr sz="4050" b="1">
                <a:solidFill>
                  <a:srgbClr val="FFFFFF"/>
                </a:solidFill>
                <a:latin typeface="Nimbus Sans"/>
                <a:ea typeface="Nimbus Sans"/>
                <a:cs typeface="Nimbus Sans"/>
              </a:rPr>
              <a:t>continuity matters</a:t>
            </a:r>
            <a:endParaRPr sz="4050" b="1">
              <a:solidFill>
                <a:srgbClr val="FFFFFF"/>
              </a:solidFill>
              <a:latin typeface="Nimbus Sans"/>
              <a:ea typeface="Nimbus Sans"/>
              <a:cs typeface="Nimbus Sans"/>
            </a:endParaRPr>
          </a:p>
        </p:txBody>
      </p:sp>
      <p:sp>
        <p:nvSpPr>
          <p:cNvPr id="7" name="layout-band-208"/>
          <p:cNvSpPr>
            <a14:cpLocks xmlns:a14="http://schemas.microsoft.com/office/drawing/2010/main" noGrp="1"/>
          </p:cNvSpPr>
          <p:nvPr/>
        </p:nvSpPr>
        <p:spPr>
          <a:xfrm>
            <a:off x="5638800" y="2724150"/>
            <a:ext cx="5943600" cy="1143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8" name="text-209"/>
          <p:cNvSpPr>
            <a14:cpLocks xmlns:a14="http://schemas.microsoft.com/office/drawing/2010/main" noGrp="1"/>
          </p:cNvSpPr>
          <p:nvPr/>
        </p:nvSpPr>
        <p:spPr>
          <a:xfrm>
            <a:off x="5638800" y="3267075"/>
            <a:ext cx="5943600" cy="1057275"/>
          </a:xfrm>
          <a:prstGeom prst="rect">
            <a:avLst/>
          </a:prstGeom>
          <a:noFill/>
          <a:ln w="0">
            <a:noFill/>
            <a:prstDash val="solid"/>
          </a:ln>
        </p:spPr>
        <p:txBody>
          <a:bodyPr wrap="square" lIns="0" tIns="0" rIns="0" bIns="0" anchor="t">
            <a:noAutofit/>
          </a:bodyPr>
          <a:lstStyle>
            <a:defPPr algn="l">
              <a:defRPr sz="2550" b="0">
                <a:solidFill>
                  <a:srgbClr val="FFFFFF"/>
                </a:solidFill>
                <a:latin typeface="Nimbus Sans"/>
                <a:ea typeface="Nimbus Sans"/>
                <a:cs typeface="Nimbus Sans"/>
              </a:defRPr>
            </a:defPPr>
            <a:lvl1pPr algn="l">
              <a:buNone/>
              <a:defRPr sz="2550" b="0">
                <a:solidFill>
                  <a:srgbClr val="FFFFFF"/>
                </a:solidFill>
                <a:latin typeface="Nimbus Sans"/>
                <a:ea typeface="Nimbus Sans"/>
                <a:cs typeface="Nimbus Sans"/>
              </a:defRPr>
            </a:lvl1pPr>
            <a:lvl2pPr algn="l">
              <a:buNone/>
              <a:defRPr sz="2550" b="0">
                <a:solidFill>
                  <a:srgbClr val="FFFFFF"/>
                </a:solidFill>
                <a:latin typeface="Nimbus Sans"/>
                <a:ea typeface="Nimbus Sans"/>
                <a:cs typeface="Nimbus Sans"/>
              </a:defRPr>
            </a:lvl2pPr>
            <a:lvl3pPr algn="l">
              <a:buNone/>
              <a:defRPr sz="2550" b="0">
                <a:solidFill>
                  <a:srgbClr val="FFFFFF"/>
                </a:solidFill>
                <a:latin typeface="Nimbus Sans"/>
                <a:ea typeface="Nimbus Sans"/>
                <a:cs typeface="Nimbus Sans"/>
              </a:defRPr>
            </a:lvl3pPr>
            <a:lvl4pPr algn="l">
              <a:buNone/>
              <a:defRPr sz="2550" b="0">
                <a:solidFill>
                  <a:srgbClr val="FFFFFF"/>
                </a:solidFill>
                <a:latin typeface="Nimbus Sans"/>
                <a:ea typeface="Nimbus Sans"/>
                <a:cs typeface="Nimbus Sans"/>
              </a:defRPr>
            </a:lvl4pPr>
            <a:lvl5pPr algn="l">
              <a:buNone/>
              <a:defRPr sz="2550" b="0">
                <a:solidFill>
                  <a:srgbClr val="FFFFFF"/>
                </a:solidFill>
                <a:latin typeface="Nimbus Sans"/>
                <a:ea typeface="Nimbus Sans"/>
                <a:cs typeface="Nimbus Sans"/>
              </a:defRPr>
            </a:lvl5pPr>
            <a:lvl6pPr algn="l">
              <a:buNone/>
              <a:defRPr sz="2550" b="0">
                <a:solidFill>
                  <a:srgbClr val="FFFFFF"/>
                </a:solidFill>
                <a:latin typeface="Nimbus Sans"/>
                <a:ea typeface="Nimbus Sans"/>
                <a:cs typeface="Nimbus Sans"/>
              </a:defRPr>
            </a:lvl6pPr>
            <a:lvl7pPr algn="l">
              <a:buNone/>
              <a:defRPr sz="2550" b="0">
                <a:solidFill>
                  <a:srgbClr val="FFFFFF"/>
                </a:solidFill>
                <a:latin typeface="Nimbus Sans"/>
                <a:ea typeface="Nimbus Sans"/>
                <a:cs typeface="Nimbus Sans"/>
              </a:defRPr>
            </a:lvl7pPr>
            <a:lvl8pPr algn="l">
              <a:buNone/>
              <a:defRPr sz="2550" b="0">
                <a:solidFill>
                  <a:srgbClr val="FFFFFF"/>
                </a:solidFill>
                <a:latin typeface="Nimbus Sans"/>
                <a:ea typeface="Nimbus Sans"/>
                <a:cs typeface="Nimbus Sans"/>
              </a:defRPr>
            </a:lvl8pPr>
            <a:lvl9pPr algn="l">
              <a:buNone/>
              <a:defRPr sz="2550" b="0">
                <a:solidFill>
                  <a:srgbClr val="FFFFFF"/>
                </a:solidFill>
                <a:latin typeface="Nimbus Sans"/>
                <a:ea typeface="Nimbus Sans"/>
                <a:cs typeface="Nimbus Sans"/>
              </a:defRPr>
            </a:lvl9pPr>
          </a:lstStyle>
          <a:p>
            <a:pPr algn="l">
              <a:buNone/>
              <a:defRPr sz="2550" b="0">
                <a:solidFill>
                  <a:srgbClr val="FFFFFF"/>
                </a:solidFill>
                <a:latin typeface="Nimbus Sans"/>
                <a:ea typeface="Nimbus Sans"/>
                <a:cs typeface="Nimbus Sans"/>
              </a:defRPr>
            </a:pPr>
            <a:r>
              <a:rPr sz="2550" b="0">
                <a:solidFill>
                  <a:srgbClr val="FFFFFF"/>
                </a:solidFill>
                <a:latin typeface="Nimbus Sans"/>
                <a:ea typeface="Nimbus Sans"/>
                <a:cs typeface="Nimbus Sans"/>
              </a:rPr>
              <a:t>AI’s changing role reorganizes</a:t>
            </a:r>
            <a:endParaRPr sz="2550" b="0">
              <a:solidFill>
                <a:srgbClr val="FFFFFF"/>
              </a:solidFill>
              <a:latin typeface="Nimbus Sans"/>
              <a:ea typeface="Nimbus Sans"/>
              <a:cs typeface="Nimbus Sans"/>
            </a:endParaRPr>
          </a:p>
          <a:p>
            <a:pPr algn="l">
              <a:buNone/>
              <a:defRPr sz="2550" b="0">
                <a:solidFill>
                  <a:srgbClr val="FFFFFF"/>
                </a:solidFill>
                <a:latin typeface="Nimbus Sans"/>
                <a:ea typeface="Nimbus Sans"/>
                <a:cs typeface="Nimbus Sans"/>
              </a:defRPr>
            </a:pPr>
            <a:r>
              <a:rPr sz="2550" b="0">
                <a:solidFill>
                  <a:srgbClr val="FFFFFF"/>
                </a:solidFill>
                <a:latin typeface="Nimbus Sans"/>
                <a:ea typeface="Nimbus Sans"/>
                <a:cs typeface="Nimbus Sans"/>
              </a:rPr>
              <a:t>production work and dependency.</a:t>
            </a:r>
            <a:endParaRPr sz="2550" b="0">
              <a:solidFill>
                <a:srgbClr val="FFFFFF"/>
              </a:solidFill>
              <a:latin typeface="Nimbus Sans"/>
              <a:ea typeface="Nimbus Sans"/>
              <a:cs typeface="Nimbus Sans"/>
            </a:endParaRPr>
          </a:p>
        </p:txBody>
      </p:sp>
      <p:sp>
        <p:nvSpPr>
          <p:cNvPr id="9" name="text-210"/>
          <p:cNvSpPr>
            <a14:cpLocks xmlns:a14="http://schemas.microsoft.com/office/drawing/2010/main" noGrp="1"/>
          </p:cNvSpPr>
          <p:nvPr/>
        </p:nvSpPr>
        <p:spPr>
          <a:xfrm>
            <a:off x="5638800" y="4676775"/>
            <a:ext cx="5943600" cy="981075"/>
          </a:xfrm>
          <a:prstGeom prst="rect">
            <a:avLst/>
          </a:prstGeom>
          <a:noFill/>
          <a:ln w="0">
            <a:noFill/>
            <a:prstDash val="solid"/>
          </a:ln>
        </p:spPr>
        <p:txBody>
          <a:bodyPr wrap="square" lIns="0" tIns="0" rIns="0" bIns="0" anchor="t">
            <a:noAutofit/>
          </a:bodyPr>
          <a:lstStyle>
            <a:defPPr algn="l">
              <a:defRPr sz="2400" b="0">
                <a:solidFill>
                  <a:srgbClr val="D8DFD8"/>
                </a:solidFill>
                <a:latin typeface="Nimbus Sans"/>
                <a:ea typeface="Nimbus Sans"/>
                <a:cs typeface="Nimbus Sans"/>
              </a:defRPr>
            </a:defPPr>
            <a:lvl1pPr algn="l">
              <a:buNone/>
              <a:defRPr sz="2400" b="0">
                <a:solidFill>
                  <a:srgbClr val="D8DFD8"/>
                </a:solidFill>
                <a:latin typeface="Nimbus Sans"/>
                <a:ea typeface="Nimbus Sans"/>
                <a:cs typeface="Nimbus Sans"/>
              </a:defRPr>
            </a:lvl1pPr>
            <a:lvl2pPr algn="l">
              <a:buNone/>
              <a:defRPr sz="2400" b="0">
                <a:solidFill>
                  <a:srgbClr val="D8DFD8"/>
                </a:solidFill>
                <a:latin typeface="Nimbus Sans"/>
                <a:ea typeface="Nimbus Sans"/>
                <a:cs typeface="Nimbus Sans"/>
              </a:defRPr>
            </a:lvl2pPr>
            <a:lvl3pPr algn="l">
              <a:buNone/>
              <a:defRPr sz="2400" b="0">
                <a:solidFill>
                  <a:srgbClr val="D8DFD8"/>
                </a:solidFill>
                <a:latin typeface="Nimbus Sans"/>
                <a:ea typeface="Nimbus Sans"/>
                <a:cs typeface="Nimbus Sans"/>
              </a:defRPr>
            </a:lvl3pPr>
            <a:lvl4pPr algn="l">
              <a:buNone/>
              <a:defRPr sz="2400" b="0">
                <a:solidFill>
                  <a:srgbClr val="D8DFD8"/>
                </a:solidFill>
                <a:latin typeface="Nimbus Sans"/>
                <a:ea typeface="Nimbus Sans"/>
                <a:cs typeface="Nimbus Sans"/>
              </a:defRPr>
            </a:lvl4pPr>
            <a:lvl5pPr algn="l">
              <a:buNone/>
              <a:defRPr sz="2400" b="0">
                <a:solidFill>
                  <a:srgbClr val="D8DFD8"/>
                </a:solidFill>
                <a:latin typeface="Nimbus Sans"/>
                <a:ea typeface="Nimbus Sans"/>
                <a:cs typeface="Nimbus Sans"/>
              </a:defRPr>
            </a:lvl5pPr>
            <a:lvl6pPr algn="l">
              <a:buNone/>
              <a:defRPr sz="2400" b="0">
                <a:solidFill>
                  <a:srgbClr val="D8DFD8"/>
                </a:solidFill>
                <a:latin typeface="Nimbus Sans"/>
                <a:ea typeface="Nimbus Sans"/>
                <a:cs typeface="Nimbus Sans"/>
              </a:defRPr>
            </a:lvl6pPr>
            <a:lvl7pPr algn="l">
              <a:buNone/>
              <a:defRPr sz="2400" b="0">
                <a:solidFill>
                  <a:srgbClr val="D8DFD8"/>
                </a:solidFill>
                <a:latin typeface="Nimbus Sans"/>
                <a:ea typeface="Nimbus Sans"/>
                <a:cs typeface="Nimbus Sans"/>
              </a:defRPr>
            </a:lvl7pPr>
            <a:lvl8pPr algn="l">
              <a:buNone/>
              <a:defRPr sz="2400" b="0">
                <a:solidFill>
                  <a:srgbClr val="D8DFD8"/>
                </a:solidFill>
                <a:latin typeface="Nimbus Sans"/>
                <a:ea typeface="Nimbus Sans"/>
                <a:cs typeface="Nimbus Sans"/>
              </a:defRPr>
            </a:lvl8pPr>
            <a:lvl9pPr algn="l">
              <a:buNone/>
              <a:defRPr sz="2400" b="0">
                <a:solidFill>
                  <a:srgbClr val="D8DFD8"/>
                </a:solidFill>
                <a:latin typeface="Nimbus Sans"/>
                <a:ea typeface="Nimbus Sans"/>
                <a:cs typeface="Nimbus Sans"/>
              </a:defRPr>
            </a:lvl9pPr>
          </a:lstStyle>
          <a:p>
            <a:pPr algn="l">
              <a:buNone/>
              <a:defRPr sz="2400" b="0">
                <a:solidFill>
                  <a:srgbClr val="D8DFD8"/>
                </a:solidFill>
                <a:latin typeface="Nimbus Sans"/>
                <a:ea typeface="Nimbus Sans"/>
                <a:cs typeface="Nimbus Sans"/>
              </a:defRPr>
            </a:pPr>
            <a:r>
              <a:rPr sz="2400" b="0">
                <a:solidFill>
                  <a:srgbClr val="D8DFD8"/>
                </a:solidFill>
                <a:latin typeface="Nimbus Sans"/>
                <a:ea typeface="Nimbus Sans"/>
                <a:cs typeface="Nimbus Sans"/>
              </a:rPr>
              <a:t>A shared visual baseline is a</a:t>
            </a:r>
            <a:endParaRPr sz="2400" b="0">
              <a:solidFill>
                <a:srgbClr val="D8DFD8"/>
              </a:solidFill>
              <a:latin typeface="Nimbus Sans"/>
              <a:ea typeface="Nimbus Sans"/>
              <a:cs typeface="Nimbus Sans"/>
            </a:endParaRPr>
          </a:p>
          <a:p>
            <a:pPr algn="l">
              <a:buNone/>
              <a:defRPr sz="2400" b="0">
                <a:solidFill>
                  <a:srgbClr val="D8DFD8"/>
                </a:solidFill>
                <a:latin typeface="Nimbus Sans"/>
                <a:ea typeface="Nimbus Sans"/>
                <a:cs typeface="Nimbus Sans"/>
              </a:defRPr>
            </a:pPr>
            <a:r>
              <a:rPr sz="2400" b="0">
                <a:solidFill>
                  <a:srgbClr val="D8DFD8"/>
                </a:solidFill>
                <a:latin typeface="Nimbus Sans"/>
                <a:ea typeface="Nimbus Sans"/>
                <a:cs typeface="Nimbus Sans"/>
              </a:rPr>
              <a:t>practical direction for future testing.</a:t>
            </a:r>
            <a:endParaRPr sz="2400" b="0">
              <a:solidFill>
                <a:srgbClr val="D8DFD8"/>
              </a:solidFill>
              <a:latin typeface="Nimbus Sans"/>
              <a:ea typeface="Nimbus Sans"/>
              <a:cs typeface="Nimbus Sans"/>
            </a:endParaRPr>
          </a:p>
        </p:txBody>
      </p:sp>
      <p:sp>
        <p:nvSpPr>
          <p:cNvPr id="10" name="text-211"/>
          <p:cNvSpPr>
            <a14:cpLocks xmlns:a14="http://schemas.microsoft.com/office/drawing/2010/main" noGrp="1"/>
          </p:cNvSpPr>
          <p:nvPr/>
        </p:nvSpPr>
        <p:spPr>
          <a:xfrm>
            <a:off x="5638800" y="5972175"/>
            <a:ext cx="5943600" cy="333375"/>
          </a:xfrm>
          <a:prstGeom prst="rect">
            <a:avLst/>
          </a:prstGeom>
          <a:noFill/>
          <a:ln w="0">
            <a:noFill/>
            <a:prstDash val="solid"/>
          </a:ln>
        </p:spPr>
        <p:txBody>
          <a:bodyPr wrap="square" lIns="0" tIns="0" rIns="0" bIns="0" anchor="t">
            <a:noAutofit/>
          </a:bodyPr>
          <a:lstStyle>
            <a:defPPr algn="l">
              <a:defRPr sz="1650" b="0">
                <a:solidFill>
                  <a:srgbClr val="F4D434"/>
                </a:solidFill>
                <a:latin typeface="Nimbus Sans"/>
                <a:ea typeface="Nimbus Sans"/>
                <a:cs typeface="Nimbus Sans"/>
              </a:defRPr>
            </a:defPPr>
            <a:lvl1pPr algn="l">
              <a:buNone/>
              <a:defRPr sz="1650" b="0">
                <a:solidFill>
                  <a:srgbClr val="F4D434"/>
                </a:solidFill>
                <a:latin typeface="Nimbus Sans"/>
                <a:ea typeface="Nimbus Sans"/>
                <a:cs typeface="Nimbus Sans"/>
              </a:defRPr>
            </a:lvl1pPr>
            <a:lvl2pPr algn="l">
              <a:buNone/>
              <a:defRPr sz="1650" b="0">
                <a:solidFill>
                  <a:srgbClr val="F4D434"/>
                </a:solidFill>
                <a:latin typeface="Nimbus Sans"/>
                <a:ea typeface="Nimbus Sans"/>
                <a:cs typeface="Nimbus Sans"/>
              </a:defRPr>
            </a:lvl2pPr>
            <a:lvl3pPr algn="l">
              <a:buNone/>
              <a:defRPr sz="1650" b="0">
                <a:solidFill>
                  <a:srgbClr val="F4D434"/>
                </a:solidFill>
                <a:latin typeface="Nimbus Sans"/>
                <a:ea typeface="Nimbus Sans"/>
                <a:cs typeface="Nimbus Sans"/>
              </a:defRPr>
            </a:lvl3pPr>
            <a:lvl4pPr algn="l">
              <a:buNone/>
              <a:defRPr sz="1650" b="0">
                <a:solidFill>
                  <a:srgbClr val="F4D434"/>
                </a:solidFill>
                <a:latin typeface="Nimbus Sans"/>
                <a:ea typeface="Nimbus Sans"/>
                <a:cs typeface="Nimbus Sans"/>
              </a:defRPr>
            </a:lvl4pPr>
            <a:lvl5pPr algn="l">
              <a:buNone/>
              <a:defRPr sz="1650" b="0">
                <a:solidFill>
                  <a:srgbClr val="F4D434"/>
                </a:solidFill>
                <a:latin typeface="Nimbus Sans"/>
                <a:ea typeface="Nimbus Sans"/>
                <a:cs typeface="Nimbus Sans"/>
              </a:defRPr>
            </a:lvl5pPr>
            <a:lvl6pPr algn="l">
              <a:buNone/>
              <a:defRPr sz="1650" b="0">
                <a:solidFill>
                  <a:srgbClr val="F4D434"/>
                </a:solidFill>
                <a:latin typeface="Nimbus Sans"/>
                <a:ea typeface="Nimbus Sans"/>
                <a:cs typeface="Nimbus Sans"/>
              </a:defRPr>
            </a:lvl6pPr>
            <a:lvl7pPr algn="l">
              <a:buNone/>
              <a:defRPr sz="1650" b="0">
                <a:solidFill>
                  <a:srgbClr val="F4D434"/>
                </a:solidFill>
                <a:latin typeface="Nimbus Sans"/>
                <a:ea typeface="Nimbus Sans"/>
                <a:cs typeface="Nimbus Sans"/>
              </a:defRPr>
            </a:lvl7pPr>
            <a:lvl8pPr algn="l">
              <a:buNone/>
              <a:defRPr sz="1650" b="0">
                <a:solidFill>
                  <a:srgbClr val="F4D434"/>
                </a:solidFill>
                <a:latin typeface="Nimbus Sans"/>
                <a:ea typeface="Nimbus Sans"/>
                <a:cs typeface="Nimbus Sans"/>
              </a:defRPr>
            </a:lvl8pPr>
            <a:lvl9pPr algn="l">
              <a:buNone/>
              <a:defRPr sz="1650" b="0">
                <a:solidFill>
                  <a:srgbClr val="F4D434"/>
                </a:solidFill>
                <a:latin typeface="Nimbus Sans"/>
                <a:ea typeface="Nimbus Sans"/>
                <a:cs typeface="Nimbus Sans"/>
              </a:defRPr>
            </a:lvl9pPr>
          </a:lstStyle>
          <a:p>
            <a:pPr algn="l">
              <a:buNone/>
              <a:defRPr sz="1650" b="0">
                <a:solidFill>
                  <a:srgbClr val="F4D434"/>
                </a:solidFill>
                <a:latin typeface="Nimbus Sans"/>
                <a:ea typeface="Nimbus Sans"/>
                <a:cs typeface="Nimbus Sans"/>
              </a:defRPr>
            </a:pPr>
            <a:r>
              <a:rPr sz="1650" b="0">
                <a:solidFill>
                  <a:srgbClr val="F4D434"/>
                </a:solidFill>
                <a:latin typeface="Nimbus Sans"/>
                <a:ea typeface="Nimbus Sans"/>
                <a:cs typeface="Nimbus Sans"/>
              </a:rPr>
              <a:t>Thank you for your attention</a:t>
            </a:r>
            <a:endParaRPr sz="1650" b="0">
              <a:solidFill>
                <a:srgbClr val="F4D434"/>
              </a:solidFill>
              <a:latin typeface="Nimbus Sans"/>
              <a:ea typeface="Nimbus Sans"/>
              <a:cs typeface="Nimbus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FCF9"/>
        </a:solidFill>
        <a:effectLst/>
      </p:bgPr>
    </p:bg>
    <p:spTree>
      <p:nvGrpSpPr>
        <p:cNvPr id="1" name=""/>
        <p:cNvGrpSpPr/>
        <p:nvPr/>
      </p:nvGrpSpPr>
      <p:grpSpPr/>
      <p:sp>
        <p:nvSpPr>
          <p:cNvPr id="30" name="merged-band-101"/>
          <p:cNvSpPr>
            <a14:cpLocks xmlns:a14="http://schemas.microsoft.com/office/drawing/2010/main" noGrp="1"/>
          </p:cNvSpPr>
          <p:nvPr/>
        </p:nvSpPr>
        <p:spPr>
          <a:xfrm>
            <a:off x="609600" y="447675"/>
            <a:ext cx="590550" cy="76200"/>
          </a:xfrm>
          <a:prstGeom prst="rect">
            <a:avLst/>
          </a:prstGeom>
          <a:solidFill>
            <a:srgbClr val="F4D434"/>
          </a:solidFill>
          <a:ln w="0">
            <a:noFill/>
            <a:prstDash val="solid"/>
          </a:ln>
        </p:spPr>
        <p:txBody>
          <a:bodyPr/>
          <a:lstStyle>
            <a:defPPr>
              <a:defRPr>
                <a:latin typeface="Nimbus Sans"/>
                <a:ea typeface="Nimbus Sans"/>
                <a:cs typeface="Nimbus Sans"/>
              </a:defRPr>
            </a:defPPr>
            <a:lvl1pPr>
              <a:defRPr>
                <a:latin typeface="Nimbus Sans"/>
                <a:ea typeface="Nimbus Sans"/>
                <a:cs typeface="Nimbus Sans"/>
              </a:defRPr>
            </a:lvl1pPr>
            <a:lvl2pPr>
              <a:defRPr>
                <a:latin typeface="Nimbus Sans"/>
                <a:ea typeface="Nimbus Sans"/>
                <a:cs typeface="Nimbus Sans"/>
              </a:defRPr>
            </a:lvl2pPr>
            <a:lvl3pPr>
              <a:defRPr>
                <a:latin typeface="Nimbus Sans"/>
                <a:ea typeface="Nimbus Sans"/>
                <a:cs typeface="Nimbus Sans"/>
              </a:defRPr>
            </a:lvl3pPr>
            <a:lvl4pPr>
              <a:defRPr>
                <a:latin typeface="Nimbus Sans"/>
                <a:ea typeface="Nimbus Sans"/>
                <a:cs typeface="Nimbus Sans"/>
              </a:defRPr>
            </a:lvl4pPr>
            <a:lvl5pPr>
              <a:defRPr>
                <a:latin typeface="Nimbus Sans"/>
                <a:ea typeface="Nimbus Sans"/>
                <a:cs typeface="Nimbus Sans"/>
              </a:defRPr>
            </a:lvl5pPr>
            <a:lvl6pPr>
              <a:defRPr>
                <a:latin typeface="Nimbus Sans"/>
                <a:ea typeface="Nimbus Sans"/>
                <a:cs typeface="Nimbus Sans"/>
              </a:defRPr>
            </a:lvl6pPr>
            <a:lvl7pPr>
              <a:defRPr>
                <a:latin typeface="Nimbus Sans"/>
                <a:ea typeface="Nimbus Sans"/>
                <a:cs typeface="Nimbus Sans"/>
              </a:defRPr>
            </a:lvl7pPr>
            <a:lvl8pPr>
              <a:defRPr>
                <a:latin typeface="Nimbus Sans"/>
                <a:ea typeface="Nimbus Sans"/>
                <a:cs typeface="Nimbus Sans"/>
              </a:defRPr>
            </a:lvl8pPr>
            <a:lvl9pPr>
              <a:defRPr>
                <a:latin typeface="Nimbus Sans"/>
                <a:ea typeface="Nimbus Sans"/>
                <a:cs typeface="Nimbus Sans"/>
              </a:defRPr>
            </a:lvl9pPr>
          </a:lstStyle>
          <a:p/>
        </p:txBody>
      </p:sp>
      <p:sp>
        <p:nvSpPr>
          <p:cNvPr id="2" name="merged-text-102"/>
          <p:cNvSpPr>
            <a14:cpLocks xmlns:a14="http://schemas.microsoft.com/office/drawing/2010/main" noGrp="1"/>
          </p:cNvSpPr>
          <p:nvPr/>
        </p:nvSpPr>
        <p:spPr>
          <a:xfrm>
            <a:off x="609600" y="781050"/>
            <a:ext cx="10972800" cy="685800"/>
          </a:xfrm>
          <a:prstGeom prst="rect">
            <a:avLst/>
          </a:prstGeom>
          <a:noFill/>
          <a:ln w="0">
            <a:noFill/>
            <a:prstDash val="solid"/>
          </a:ln>
        </p:spPr>
        <p:txBody>
          <a:bodyPr lIns="0" tIns="0" rIns="0" bIns="0"/>
          <a:lstStyle>
            <a:defPPr>
              <a:defRPr sz="3300" b="0">
                <a:solidFill>
                  <a:srgbClr val="303631"/>
                </a:solidFill>
                <a:latin typeface="Nimbus Sans"/>
                <a:ea typeface="Nimbus Sans"/>
                <a:cs typeface="Nimbus Sans"/>
              </a:defRPr>
            </a:defPPr>
            <a:lvl1pPr>
              <a:defRPr sz="3300" b="0">
                <a:solidFill>
                  <a:srgbClr val="303631"/>
                </a:solidFill>
                <a:latin typeface="Nimbus Sans"/>
                <a:ea typeface="Nimbus Sans"/>
                <a:cs typeface="Nimbus Sans"/>
              </a:defRPr>
            </a:lvl1pPr>
            <a:lvl2pPr>
              <a:defRPr sz="3300" b="0">
                <a:solidFill>
                  <a:srgbClr val="303631"/>
                </a:solidFill>
                <a:latin typeface="Nimbus Sans"/>
                <a:ea typeface="Nimbus Sans"/>
                <a:cs typeface="Nimbus Sans"/>
              </a:defRPr>
            </a:lvl2pPr>
            <a:lvl3pPr>
              <a:defRPr sz="3300" b="0">
                <a:solidFill>
                  <a:srgbClr val="303631"/>
                </a:solidFill>
                <a:latin typeface="Nimbus Sans"/>
                <a:ea typeface="Nimbus Sans"/>
                <a:cs typeface="Nimbus Sans"/>
              </a:defRPr>
            </a:lvl3pPr>
            <a:lvl4pPr>
              <a:defRPr sz="3300" b="0">
                <a:solidFill>
                  <a:srgbClr val="303631"/>
                </a:solidFill>
                <a:latin typeface="Nimbus Sans"/>
                <a:ea typeface="Nimbus Sans"/>
                <a:cs typeface="Nimbus Sans"/>
              </a:defRPr>
            </a:lvl4pPr>
            <a:lvl5pPr>
              <a:defRPr sz="3300" b="0">
                <a:solidFill>
                  <a:srgbClr val="303631"/>
                </a:solidFill>
                <a:latin typeface="Nimbus Sans"/>
                <a:ea typeface="Nimbus Sans"/>
                <a:cs typeface="Nimbus Sans"/>
              </a:defRPr>
            </a:lvl5pPr>
            <a:lvl6pPr>
              <a:defRPr sz="3300" b="0">
                <a:solidFill>
                  <a:srgbClr val="303631"/>
                </a:solidFill>
                <a:latin typeface="Nimbus Sans"/>
                <a:ea typeface="Nimbus Sans"/>
                <a:cs typeface="Nimbus Sans"/>
              </a:defRPr>
            </a:lvl6pPr>
            <a:lvl7pPr>
              <a:defRPr sz="3300" b="0">
                <a:solidFill>
                  <a:srgbClr val="303631"/>
                </a:solidFill>
                <a:latin typeface="Nimbus Sans"/>
                <a:ea typeface="Nimbus Sans"/>
                <a:cs typeface="Nimbus Sans"/>
              </a:defRPr>
            </a:lvl7pPr>
            <a:lvl8pPr>
              <a:defRPr sz="3300" b="0">
                <a:solidFill>
                  <a:srgbClr val="303631"/>
                </a:solidFill>
                <a:latin typeface="Nimbus Sans"/>
                <a:ea typeface="Nimbus Sans"/>
                <a:cs typeface="Nimbus Sans"/>
              </a:defRPr>
            </a:lvl8pPr>
            <a:lvl9pPr>
              <a:defRPr sz="3300" b="0">
                <a:solidFill>
                  <a:srgbClr val="303631"/>
                </a:solidFill>
                <a:latin typeface="Nimbus Sans"/>
                <a:ea typeface="Nimbus Sans"/>
                <a:cs typeface="Nimbus Sans"/>
              </a:defRPr>
            </a:lvl9pPr>
          </a:lstStyle>
          <a:p>
            <a:pPr>
              <a:defRPr sz="3300" b="0">
                <a:solidFill>
                  <a:srgbClr val="303631"/>
                </a:solidFill>
                <a:latin typeface="Nimbus Sans"/>
                <a:ea typeface="Nimbus Sans"/>
                <a:cs typeface="Nimbus Sans"/>
              </a:defRPr>
            </a:pPr>
            <a:r>
              <a:rPr sz="3300" b="0">
                <a:solidFill>
                  <a:srgbClr val="303631"/>
                </a:solidFill>
                <a:latin typeface="Nimbus Sans"/>
                <a:ea typeface="Nimbus Sans"/>
                <a:cs typeface="Nimbus Sans"/>
              </a:rPr>
              <a:t>Selected references</a:t>
            </a:r>
            <a:endParaRPr sz="3300" b="0">
              <a:solidFill>
                <a:srgbClr val="303631"/>
              </a:solidFill>
              <a:latin typeface="Nimbus Sans"/>
              <a:ea typeface="Nimbus Sans"/>
              <a:cs typeface="Nimbus Sans"/>
            </a:endParaRPr>
          </a:p>
        </p:txBody>
      </p:sp>
      <p:sp>
        <p:nvSpPr>
          <p:cNvPr id="3" name="merged-text-103"/>
          <p:cNvSpPr>
            <a14:cpLocks xmlns:a14="http://schemas.microsoft.com/office/drawing/2010/main" noGrp="1"/>
          </p:cNvSpPr>
          <p:nvPr/>
        </p:nvSpPr>
        <p:spPr>
          <a:xfrm>
            <a:off x="609600" y="6467475"/>
            <a:ext cx="10001250" cy="190500"/>
          </a:xfrm>
          <a:prstGeom prst="rect">
            <a:avLst/>
          </a:prstGeom>
          <a:noFill/>
          <a:ln w="0">
            <a:noFill/>
            <a:prstDash val="solid"/>
          </a:ln>
        </p:spPr>
        <p:txBody>
          <a:bodyPr lIns="0" tIns="0" rIns="0" bIns="0"/>
          <a:lstStyle>
            <a:defPPr>
              <a:defRPr sz="975" b="0">
                <a:solidFill>
                  <a:srgbClr val="626B64"/>
                </a:solidFill>
                <a:latin typeface="Nimbus Sans"/>
                <a:ea typeface="Nimbus Sans"/>
                <a:cs typeface="Nimbus Sans"/>
              </a:defRPr>
            </a:defPPr>
            <a:lvl1pPr>
              <a:defRPr sz="975" b="0">
                <a:solidFill>
                  <a:srgbClr val="626B64"/>
                </a:solidFill>
                <a:latin typeface="Nimbus Sans"/>
                <a:ea typeface="Nimbus Sans"/>
                <a:cs typeface="Nimbus Sans"/>
              </a:defRPr>
            </a:lvl1pPr>
            <a:lvl2pPr>
              <a:defRPr sz="975" b="0">
                <a:solidFill>
                  <a:srgbClr val="626B64"/>
                </a:solidFill>
                <a:latin typeface="Nimbus Sans"/>
                <a:ea typeface="Nimbus Sans"/>
                <a:cs typeface="Nimbus Sans"/>
              </a:defRPr>
            </a:lvl2pPr>
            <a:lvl3pPr>
              <a:defRPr sz="975" b="0">
                <a:solidFill>
                  <a:srgbClr val="626B64"/>
                </a:solidFill>
                <a:latin typeface="Nimbus Sans"/>
                <a:ea typeface="Nimbus Sans"/>
                <a:cs typeface="Nimbus Sans"/>
              </a:defRPr>
            </a:lvl3pPr>
            <a:lvl4pPr>
              <a:defRPr sz="975" b="0">
                <a:solidFill>
                  <a:srgbClr val="626B64"/>
                </a:solidFill>
                <a:latin typeface="Nimbus Sans"/>
                <a:ea typeface="Nimbus Sans"/>
                <a:cs typeface="Nimbus Sans"/>
              </a:defRPr>
            </a:lvl4pPr>
            <a:lvl5pPr>
              <a:defRPr sz="975" b="0">
                <a:solidFill>
                  <a:srgbClr val="626B64"/>
                </a:solidFill>
                <a:latin typeface="Nimbus Sans"/>
                <a:ea typeface="Nimbus Sans"/>
                <a:cs typeface="Nimbus Sans"/>
              </a:defRPr>
            </a:lvl5pPr>
            <a:lvl6pPr>
              <a:defRPr sz="975" b="0">
                <a:solidFill>
                  <a:srgbClr val="626B64"/>
                </a:solidFill>
                <a:latin typeface="Nimbus Sans"/>
                <a:ea typeface="Nimbus Sans"/>
                <a:cs typeface="Nimbus Sans"/>
              </a:defRPr>
            </a:lvl6pPr>
            <a:lvl7pPr>
              <a:defRPr sz="975" b="0">
                <a:solidFill>
                  <a:srgbClr val="626B64"/>
                </a:solidFill>
                <a:latin typeface="Nimbus Sans"/>
                <a:ea typeface="Nimbus Sans"/>
                <a:cs typeface="Nimbus Sans"/>
              </a:defRPr>
            </a:lvl7pPr>
            <a:lvl8pPr>
              <a:defRPr sz="975" b="0">
                <a:solidFill>
                  <a:srgbClr val="626B64"/>
                </a:solidFill>
                <a:latin typeface="Nimbus Sans"/>
                <a:ea typeface="Nimbus Sans"/>
                <a:cs typeface="Nimbus Sans"/>
              </a:defRPr>
            </a:lvl8pPr>
            <a:lvl9pPr>
              <a:defRPr sz="975" b="0">
                <a:solidFill>
                  <a:srgbClr val="626B64"/>
                </a:solidFill>
                <a:latin typeface="Nimbus Sans"/>
                <a:ea typeface="Nimbus Sans"/>
                <a:cs typeface="Nimbus Sans"/>
              </a:defRPr>
            </a:lvl9pPr>
          </a:lstStyle>
          <a:p>
            <a:pPr>
              <a:defRPr sz="975" b="0">
                <a:solidFill>
                  <a:srgbClr val="626B64"/>
                </a:solidFill>
                <a:latin typeface="Nimbus Sans"/>
                <a:ea typeface="Nimbus Sans"/>
                <a:cs typeface="Nimbus Sans"/>
              </a:defRPr>
            </a:pPr>
            <a:r>
              <a:rPr sz="975" b="0">
                <a:solidFill>
                  <a:srgbClr val="626B64"/>
                </a:solidFill>
                <a:latin typeface="Nimbus Sans"/>
                <a:ea typeface="Nimbus Sans"/>
                <a:cs typeface="Nimbus Sans"/>
              </a:rPr>
              <a:t>Full source URLs and individual image credits appear in the relevant slide notes.</a:t>
            </a:r>
            <a:endParaRPr sz="975" b="0">
              <a:solidFill>
                <a:srgbClr val="626B64"/>
              </a:solidFill>
              <a:latin typeface="Nimbus Sans"/>
              <a:ea typeface="Nimbus Sans"/>
              <a:cs typeface="Nimbus Sans"/>
            </a:endParaRPr>
          </a:p>
        </p:txBody>
      </p:sp>
      <p:sp>
        <p:nvSpPr>
          <p:cNvPr id="4" name="merged-text-104"/>
          <p:cNvSpPr>
            <a14:cpLocks xmlns:a14="http://schemas.microsoft.com/office/drawing/2010/main" noGrp="1"/>
          </p:cNvSpPr>
          <p:nvPr/>
        </p:nvSpPr>
        <p:spPr>
          <a:xfrm>
            <a:off x="11029950" y="6419850"/>
            <a:ext cx="552450" cy="247650"/>
          </a:xfrm>
          <a:prstGeom prst="rect">
            <a:avLst/>
          </a:prstGeom>
          <a:noFill/>
          <a:ln w="0">
            <a:noFill/>
            <a:prstDash val="solid"/>
          </a:ln>
        </p:spPr>
        <p:txBody>
          <a:bodyPr lIns="0" tIns="0" rIns="0" bIns="0"/>
          <a:lstStyle>
            <a:defPPr>
              <a:defRPr sz="1350" b="0">
                <a:solidFill>
                  <a:srgbClr val="626B64"/>
                </a:solidFill>
                <a:latin typeface="Nimbus Sans"/>
                <a:ea typeface="Nimbus Sans"/>
                <a:cs typeface="Nimbus Sans"/>
              </a:defRPr>
            </a:defPPr>
            <a:lvl1pPr>
              <a:defRPr sz="1350" b="0">
                <a:solidFill>
                  <a:srgbClr val="626B64"/>
                </a:solidFill>
                <a:latin typeface="Nimbus Sans"/>
                <a:ea typeface="Nimbus Sans"/>
                <a:cs typeface="Nimbus Sans"/>
              </a:defRPr>
            </a:lvl1pPr>
            <a:lvl2pPr>
              <a:defRPr sz="1350" b="0">
                <a:solidFill>
                  <a:srgbClr val="626B64"/>
                </a:solidFill>
                <a:latin typeface="Nimbus Sans"/>
                <a:ea typeface="Nimbus Sans"/>
                <a:cs typeface="Nimbus Sans"/>
              </a:defRPr>
            </a:lvl2pPr>
            <a:lvl3pPr>
              <a:defRPr sz="1350" b="0">
                <a:solidFill>
                  <a:srgbClr val="626B64"/>
                </a:solidFill>
                <a:latin typeface="Nimbus Sans"/>
                <a:ea typeface="Nimbus Sans"/>
                <a:cs typeface="Nimbus Sans"/>
              </a:defRPr>
            </a:lvl3pPr>
            <a:lvl4pPr>
              <a:defRPr sz="1350" b="0">
                <a:solidFill>
                  <a:srgbClr val="626B64"/>
                </a:solidFill>
                <a:latin typeface="Nimbus Sans"/>
                <a:ea typeface="Nimbus Sans"/>
                <a:cs typeface="Nimbus Sans"/>
              </a:defRPr>
            </a:lvl4pPr>
            <a:lvl5pPr>
              <a:defRPr sz="1350" b="0">
                <a:solidFill>
                  <a:srgbClr val="626B64"/>
                </a:solidFill>
                <a:latin typeface="Nimbus Sans"/>
                <a:ea typeface="Nimbus Sans"/>
                <a:cs typeface="Nimbus Sans"/>
              </a:defRPr>
            </a:lvl5pPr>
            <a:lvl6pPr>
              <a:defRPr sz="1350" b="0">
                <a:solidFill>
                  <a:srgbClr val="626B64"/>
                </a:solidFill>
                <a:latin typeface="Nimbus Sans"/>
                <a:ea typeface="Nimbus Sans"/>
                <a:cs typeface="Nimbus Sans"/>
              </a:defRPr>
            </a:lvl6pPr>
            <a:lvl7pPr>
              <a:defRPr sz="1350" b="0">
                <a:solidFill>
                  <a:srgbClr val="626B64"/>
                </a:solidFill>
                <a:latin typeface="Nimbus Sans"/>
                <a:ea typeface="Nimbus Sans"/>
                <a:cs typeface="Nimbus Sans"/>
              </a:defRPr>
            </a:lvl7pPr>
            <a:lvl8pPr>
              <a:defRPr sz="1350" b="0">
                <a:solidFill>
                  <a:srgbClr val="626B64"/>
                </a:solidFill>
                <a:latin typeface="Nimbus Sans"/>
                <a:ea typeface="Nimbus Sans"/>
                <a:cs typeface="Nimbus Sans"/>
              </a:defRPr>
            </a:lvl8pPr>
            <a:lvl9pPr>
              <a:defRPr sz="1350" b="0">
                <a:solidFill>
                  <a:srgbClr val="626B64"/>
                </a:solidFill>
                <a:latin typeface="Nimbus Sans"/>
                <a:ea typeface="Nimbus Sans"/>
                <a:cs typeface="Nimbus Sans"/>
              </a:defRPr>
            </a:lvl9pPr>
          </a:lstStyle>
          <a:p>
            <a:pPr>
              <a:defRPr sz="1350" b="0">
                <a:solidFill>
                  <a:srgbClr val="626B64"/>
                </a:solidFill>
                <a:latin typeface="Nimbus Sans"/>
                <a:ea typeface="Nimbus Sans"/>
                <a:cs typeface="Nimbus Sans"/>
              </a:defRPr>
            </a:pPr>
            <a:r>
              <a:rPr sz="1350" b="0">
                <a:solidFill>
                  <a:srgbClr val="626B64"/>
                </a:solidFill>
                <a:latin typeface="Nimbus Sans"/>
                <a:ea typeface="Nimbus Sans"/>
                <a:cs typeface="Nimbus Sans"/>
              </a:rPr>
              <a:t>14</a:t>
            </a:r>
            <a:endParaRPr sz="1350" b="0">
              <a:solidFill>
                <a:srgbClr val="626B64"/>
              </a:solidFill>
              <a:latin typeface="Nimbus Sans"/>
              <a:ea typeface="Nimbus Sans"/>
              <a:cs typeface="Nimbus Sans"/>
            </a:endParaRPr>
          </a:p>
        </p:txBody>
      </p:sp>
      <p:sp>
        <p:nvSpPr>
          <p:cNvPr id="5" name="merged-text-105"/>
          <p:cNvSpPr>
            <a14:cpLocks xmlns:a14="http://schemas.microsoft.com/office/drawing/2010/main" noGrp="1"/>
          </p:cNvSpPr>
          <p:nvPr/>
        </p:nvSpPr>
        <p:spPr>
          <a:xfrm>
            <a:off x="609600" y="1714500"/>
            <a:ext cx="5010150" cy="304800"/>
          </a:xfrm>
          <a:prstGeom prst="rect">
            <a:avLst/>
          </a:prstGeom>
          <a:noFill/>
          <a:ln w="0">
            <a:noFill/>
            <a:prstDash val="solid"/>
          </a:ln>
        </p:spPr>
        <p:txBody>
          <a:bodyPr lIns="0" tIns="0" rIns="0" bIns="0"/>
          <a:lstStyle>
            <a:defPPr>
              <a:defRPr sz="1725" b="1">
                <a:solidFill>
                  <a:srgbClr val="303631"/>
                </a:solidFill>
                <a:latin typeface="Nimbus Sans"/>
                <a:ea typeface="Nimbus Sans"/>
                <a:cs typeface="Nimbus Sans"/>
              </a:defRPr>
            </a:defPPr>
            <a:lvl1pPr>
              <a:defRPr sz="1725" b="1">
                <a:solidFill>
                  <a:srgbClr val="303631"/>
                </a:solidFill>
                <a:latin typeface="Nimbus Sans"/>
                <a:ea typeface="Nimbus Sans"/>
                <a:cs typeface="Nimbus Sans"/>
              </a:defRPr>
            </a:lvl1pPr>
            <a:lvl2pPr>
              <a:defRPr sz="1725" b="1">
                <a:solidFill>
                  <a:srgbClr val="303631"/>
                </a:solidFill>
                <a:latin typeface="Nimbus Sans"/>
                <a:ea typeface="Nimbus Sans"/>
                <a:cs typeface="Nimbus Sans"/>
              </a:defRPr>
            </a:lvl2pPr>
            <a:lvl3pPr>
              <a:defRPr sz="1725" b="1">
                <a:solidFill>
                  <a:srgbClr val="303631"/>
                </a:solidFill>
                <a:latin typeface="Nimbus Sans"/>
                <a:ea typeface="Nimbus Sans"/>
                <a:cs typeface="Nimbus Sans"/>
              </a:defRPr>
            </a:lvl3pPr>
            <a:lvl4pPr>
              <a:defRPr sz="1725" b="1">
                <a:solidFill>
                  <a:srgbClr val="303631"/>
                </a:solidFill>
                <a:latin typeface="Nimbus Sans"/>
                <a:ea typeface="Nimbus Sans"/>
                <a:cs typeface="Nimbus Sans"/>
              </a:defRPr>
            </a:lvl4pPr>
            <a:lvl5pPr>
              <a:defRPr sz="1725" b="1">
                <a:solidFill>
                  <a:srgbClr val="303631"/>
                </a:solidFill>
                <a:latin typeface="Nimbus Sans"/>
                <a:ea typeface="Nimbus Sans"/>
                <a:cs typeface="Nimbus Sans"/>
              </a:defRPr>
            </a:lvl5pPr>
            <a:lvl6pPr>
              <a:defRPr sz="1725" b="1">
                <a:solidFill>
                  <a:srgbClr val="303631"/>
                </a:solidFill>
                <a:latin typeface="Nimbus Sans"/>
                <a:ea typeface="Nimbus Sans"/>
                <a:cs typeface="Nimbus Sans"/>
              </a:defRPr>
            </a:lvl6pPr>
            <a:lvl7pPr>
              <a:defRPr sz="1725" b="1">
                <a:solidFill>
                  <a:srgbClr val="303631"/>
                </a:solidFill>
                <a:latin typeface="Nimbus Sans"/>
                <a:ea typeface="Nimbus Sans"/>
                <a:cs typeface="Nimbus Sans"/>
              </a:defRPr>
            </a:lvl7pPr>
            <a:lvl8pPr>
              <a:defRPr sz="1725" b="1">
                <a:solidFill>
                  <a:srgbClr val="303631"/>
                </a:solidFill>
                <a:latin typeface="Nimbus Sans"/>
                <a:ea typeface="Nimbus Sans"/>
                <a:cs typeface="Nimbus Sans"/>
              </a:defRPr>
            </a:lvl8pPr>
            <a:lvl9pPr>
              <a:defRPr sz="1725" b="1">
                <a:solidFill>
                  <a:srgbClr val="303631"/>
                </a:solidFill>
                <a:latin typeface="Nimbus Sans"/>
                <a:ea typeface="Nimbus Sans"/>
                <a:cs typeface="Nimbus Sans"/>
              </a:defRPr>
            </a:lvl9pPr>
          </a:lstStyle>
          <a:p>
            <a:pPr>
              <a:defRPr sz="1725" b="1">
                <a:solidFill>
                  <a:srgbClr val="303631"/>
                </a:solidFill>
                <a:latin typeface="Nimbus Sans"/>
                <a:ea typeface="Nimbus Sans"/>
                <a:cs typeface="Nimbus Sans"/>
              </a:defRPr>
            </a:pPr>
            <a:r>
              <a:rPr sz="1725" b="1">
                <a:solidFill>
                  <a:srgbClr val="303631"/>
                </a:solidFill>
                <a:latin typeface="Nimbus Sans"/>
                <a:ea typeface="Nimbus Sans"/>
                <a:cs typeface="Nimbus Sans"/>
              </a:rPr>
              <a:t>[5] Hofferman &amp; Sarto, 2023</a:t>
            </a:r>
            <a:endParaRPr sz="1725" b="1">
              <a:solidFill>
                <a:srgbClr val="303631"/>
              </a:solidFill>
              <a:latin typeface="Nimbus Sans"/>
              <a:ea typeface="Nimbus Sans"/>
              <a:cs typeface="Nimbus Sans"/>
            </a:endParaRPr>
          </a:p>
        </p:txBody>
      </p:sp>
      <p:sp>
        <p:nvSpPr>
          <p:cNvPr id="6" name="merged-text-106"/>
          <p:cNvSpPr>
            <a14:cpLocks xmlns:a14="http://schemas.microsoft.com/office/drawing/2010/main" noGrp="1"/>
          </p:cNvSpPr>
          <p:nvPr/>
        </p:nvSpPr>
        <p:spPr>
          <a:xfrm>
            <a:off x="609600" y="2057400"/>
            <a:ext cx="5010150" cy="38100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AWN creator interview: original Critterz workflow</a:t>
            </a:r>
            <a:endParaRPr sz="1500" b="0">
              <a:solidFill>
                <a:srgbClr val="626B64"/>
              </a:solidFill>
              <a:latin typeface="Nimbus Sans"/>
              <a:ea typeface="Nimbus Sans"/>
              <a:cs typeface="Nimbus Sans"/>
            </a:endParaRPr>
          </a:p>
        </p:txBody>
      </p:sp>
      <p:sp>
        <p:nvSpPr>
          <p:cNvPr id="7" name="merged-text-107"/>
          <p:cNvSpPr>
            <a14:cpLocks xmlns:a14="http://schemas.microsoft.com/office/drawing/2010/main" noGrp="1"/>
          </p:cNvSpPr>
          <p:nvPr/>
        </p:nvSpPr>
        <p:spPr>
          <a:xfrm>
            <a:off x="609600" y="2457450"/>
            <a:ext cx="5010150" cy="304800"/>
          </a:xfrm>
          <a:prstGeom prst="rect">
            <a:avLst/>
          </a:prstGeom>
          <a:noFill/>
          <a:ln w="0">
            <a:noFill/>
            <a:prstDash val="solid"/>
          </a:ln>
        </p:spPr>
        <p:txBody>
          <a:bodyPr lIns="0" tIns="0" rIns="0" bIns="0"/>
          <a:lstStyle>
            <a:defPPr>
              <a:defRPr sz="1725" b="1">
                <a:solidFill>
                  <a:srgbClr val="303631"/>
                </a:solidFill>
                <a:latin typeface="Nimbus Sans"/>
                <a:ea typeface="Nimbus Sans"/>
                <a:cs typeface="Nimbus Sans"/>
              </a:defRPr>
            </a:defPPr>
            <a:lvl1pPr>
              <a:defRPr sz="1725" b="1">
                <a:solidFill>
                  <a:srgbClr val="303631"/>
                </a:solidFill>
                <a:latin typeface="Nimbus Sans"/>
                <a:ea typeface="Nimbus Sans"/>
                <a:cs typeface="Nimbus Sans"/>
              </a:defRPr>
            </a:lvl1pPr>
            <a:lvl2pPr>
              <a:defRPr sz="1725" b="1">
                <a:solidFill>
                  <a:srgbClr val="303631"/>
                </a:solidFill>
                <a:latin typeface="Nimbus Sans"/>
                <a:ea typeface="Nimbus Sans"/>
                <a:cs typeface="Nimbus Sans"/>
              </a:defRPr>
            </a:lvl2pPr>
            <a:lvl3pPr>
              <a:defRPr sz="1725" b="1">
                <a:solidFill>
                  <a:srgbClr val="303631"/>
                </a:solidFill>
                <a:latin typeface="Nimbus Sans"/>
                <a:ea typeface="Nimbus Sans"/>
                <a:cs typeface="Nimbus Sans"/>
              </a:defRPr>
            </a:lvl3pPr>
            <a:lvl4pPr>
              <a:defRPr sz="1725" b="1">
                <a:solidFill>
                  <a:srgbClr val="303631"/>
                </a:solidFill>
                <a:latin typeface="Nimbus Sans"/>
                <a:ea typeface="Nimbus Sans"/>
                <a:cs typeface="Nimbus Sans"/>
              </a:defRPr>
            </a:lvl4pPr>
            <a:lvl5pPr>
              <a:defRPr sz="1725" b="1">
                <a:solidFill>
                  <a:srgbClr val="303631"/>
                </a:solidFill>
                <a:latin typeface="Nimbus Sans"/>
                <a:ea typeface="Nimbus Sans"/>
                <a:cs typeface="Nimbus Sans"/>
              </a:defRPr>
            </a:lvl5pPr>
            <a:lvl6pPr>
              <a:defRPr sz="1725" b="1">
                <a:solidFill>
                  <a:srgbClr val="303631"/>
                </a:solidFill>
                <a:latin typeface="Nimbus Sans"/>
                <a:ea typeface="Nimbus Sans"/>
                <a:cs typeface="Nimbus Sans"/>
              </a:defRPr>
            </a:lvl6pPr>
            <a:lvl7pPr>
              <a:defRPr sz="1725" b="1">
                <a:solidFill>
                  <a:srgbClr val="303631"/>
                </a:solidFill>
                <a:latin typeface="Nimbus Sans"/>
                <a:ea typeface="Nimbus Sans"/>
                <a:cs typeface="Nimbus Sans"/>
              </a:defRPr>
            </a:lvl7pPr>
            <a:lvl8pPr>
              <a:defRPr sz="1725" b="1">
                <a:solidFill>
                  <a:srgbClr val="303631"/>
                </a:solidFill>
                <a:latin typeface="Nimbus Sans"/>
                <a:ea typeface="Nimbus Sans"/>
                <a:cs typeface="Nimbus Sans"/>
              </a:defRPr>
            </a:lvl8pPr>
            <a:lvl9pPr>
              <a:defRPr sz="1725" b="1">
                <a:solidFill>
                  <a:srgbClr val="303631"/>
                </a:solidFill>
                <a:latin typeface="Nimbus Sans"/>
                <a:ea typeface="Nimbus Sans"/>
                <a:cs typeface="Nimbus Sans"/>
              </a:defRPr>
            </a:lvl9pPr>
          </a:lstStyle>
          <a:p>
            <a:pPr>
              <a:defRPr sz="1725" b="1">
                <a:solidFill>
                  <a:srgbClr val="303631"/>
                </a:solidFill>
                <a:latin typeface="Nimbus Sans"/>
                <a:ea typeface="Nimbus Sans"/>
                <a:cs typeface="Nimbus Sans"/>
              </a:defRPr>
            </a:pPr>
            <a:r>
              <a:rPr sz="1725" b="1">
                <a:solidFill>
                  <a:srgbClr val="303631"/>
                </a:solidFill>
                <a:latin typeface="Nimbus Sans"/>
                <a:ea typeface="Nimbus Sans"/>
                <a:cs typeface="Nimbus Sans"/>
              </a:rPr>
              <a:t>[6] Fink, 2025</a:t>
            </a:r>
            <a:endParaRPr sz="1725" b="1">
              <a:solidFill>
                <a:srgbClr val="303631"/>
              </a:solidFill>
              <a:latin typeface="Nimbus Sans"/>
              <a:ea typeface="Nimbus Sans"/>
              <a:cs typeface="Nimbus Sans"/>
            </a:endParaRPr>
          </a:p>
        </p:txBody>
      </p:sp>
      <p:sp>
        <p:nvSpPr>
          <p:cNvPr id="8" name="merged-text-108"/>
          <p:cNvSpPr>
            <a14:cpLocks xmlns:a14="http://schemas.microsoft.com/office/drawing/2010/main" noGrp="1"/>
          </p:cNvSpPr>
          <p:nvPr/>
        </p:nvSpPr>
        <p:spPr>
          <a:xfrm>
            <a:off x="609600" y="2800350"/>
            <a:ext cx="5010150" cy="38100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Forbes: Sora remaster</a:t>
            </a:r>
            <a:endParaRPr sz="1500" b="0">
              <a:solidFill>
                <a:srgbClr val="626B64"/>
              </a:solidFill>
              <a:latin typeface="Nimbus Sans"/>
              <a:ea typeface="Nimbus Sans"/>
              <a:cs typeface="Nimbus Sans"/>
            </a:endParaRPr>
          </a:p>
        </p:txBody>
      </p:sp>
      <p:sp>
        <p:nvSpPr>
          <p:cNvPr id="9" name="merged-text-109"/>
          <p:cNvSpPr>
            <a14:cpLocks xmlns:a14="http://schemas.microsoft.com/office/drawing/2010/main" noGrp="1"/>
          </p:cNvSpPr>
          <p:nvPr/>
        </p:nvSpPr>
        <p:spPr>
          <a:xfrm>
            <a:off x="609600" y="3200400"/>
            <a:ext cx="5010150" cy="304800"/>
          </a:xfrm>
          <a:prstGeom prst="rect">
            <a:avLst/>
          </a:prstGeom>
          <a:noFill/>
          <a:ln w="0">
            <a:noFill/>
            <a:prstDash val="solid"/>
          </a:ln>
        </p:spPr>
        <p:txBody>
          <a:bodyPr lIns="0" tIns="0" rIns="0" bIns="0"/>
          <a:lstStyle>
            <a:defPPr>
              <a:defRPr sz="1725" b="1">
                <a:solidFill>
                  <a:srgbClr val="303631"/>
                </a:solidFill>
                <a:latin typeface="Nimbus Sans"/>
                <a:ea typeface="Nimbus Sans"/>
                <a:cs typeface="Nimbus Sans"/>
              </a:defRPr>
            </a:defPPr>
            <a:lvl1pPr>
              <a:defRPr sz="1725" b="1">
                <a:solidFill>
                  <a:srgbClr val="303631"/>
                </a:solidFill>
                <a:latin typeface="Nimbus Sans"/>
                <a:ea typeface="Nimbus Sans"/>
                <a:cs typeface="Nimbus Sans"/>
              </a:defRPr>
            </a:lvl1pPr>
            <a:lvl2pPr>
              <a:defRPr sz="1725" b="1">
                <a:solidFill>
                  <a:srgbClr val="303631"/>
                </a:solidFill>
                <a:latin typeface="Nimbus Sans"/>
                <a:ea typeface="Nimbus Sans"/>
                <a:cs typeface="Nimbus Sans"/>
              </a:defRPr>
            </a:lvl2pPr>
            <a:lvl3pPr>
              <a:defRPr sz="1725" b="1">
                <a:solidFill>
                  <a:srgbClr val="303631"/>
                </a:solidFill>
                <a:latin typeface="Nimbus Sans"/>
                <a:ea typeface="Nimbus Sans"/>
                <a:cs typeface="Nimbus Sans"/>
              </a:defRPr>
            </a:lvl3pPr>
            <a:lvl4pPr>
              <a:defRPr sz="1725" b="1">
                <a:solidFill>
                  <a:srgbClr val="303631"/>
                </a:solidFill>
                <a:latin typeface="Nimbus Sans"/>
                <a:ea typeface="Nimbus Sans"/>
                <a:cs typeface="Nimbus Sans"/>
              </a:defRPr>
            </a:lvl4pPr>
            <a:lvl5pPr>
              <a:defRPr sz="1725" b="1">
                <a:solidFill>
                  <a:srgbClr val="303631"/>
                </a:solidFill>
                <a:latin typeface="Nimbus Sans"/>
                <a:ea typeface="Nimbus Sans"/>
                <a:cs typeface="Nimbus Sans"/>
              </a:defRPr>
            </a:lvl5pPr>
            <a:lvl6pPr>
              <a:defRPr sz="1725" b="1">
                <a:solidFill>
                  <a:srgbClr val="303631"/>
                </a:solidFill>
                <a:latin typeface="Nimbus Sans"/>
                <a:ea typeface="Nimbus Sans"/>
                <a:cs typeface="Nimbus Sans"/>
              </a:defRPr>
            </a:lvl6pPr>
            <a:lvl7pPr>
              <a:defRPr sz="1725" b="1">
                <a:solidFill>
                  <a:srgbClr val="303631"/>
                </a:solidFill>
                <a:latin typeface="Nimbus Sans"/>
                <a:ea typeface="Nimbus Sans"/>
                <a:cs typeface="Nimbus Sans"/>
              </a:defRPr>
            </a:lvl7pPr>
            <a:lvl8pPr>
              <a:defRPr sz="1725" b="1">
                <a:solidFill>
                  <a:srgbClr val="303631"/>
                </a:solidFill>
                <a:latin typeface="Nimbus Sans"/>
                <a:ea typeface="Nimbus Sans"/>
                <a:cs typeface="Nimbus Sans"/>
              </a:defRPr>
            </a:lvl8pPr>
            <a:lvl9pPr>
              <a:defRPr sz="1725" b="1">
                <a:solidFill>
                  <a:srgbClr val="303631"/>
                </a:solidFill>
                <a:latin typeface="Nimbus Sans"/>
                <a:ea typeface="Nimbus Sans"/>
                <a:cs typeface="Nimbus Sans"/>
              </a:defRPr>
            </a:lvl9pPr>
          </a:lstStyle>
          <a:p>
            <a:pPr>
              <a:defRPr sz="1725" b="1">
                <a:solidFill>
                  <a:srgbClr val="303631"/>
                </a:solidFill>
                <a:latin typeface="Nimbus Sans"/>
                <a:ea typeface="Nimbus Sans"/>
                <a:cs typeface="Nimbus Sans"/>
              </a:defRPr>
            </a:pPr>
            <a:r>
              <a:rPr sz="1725" b="1">
                <a:solidFill>
                  <a:srgbClr val="303631"/>
                </a:solidFill>
                <a:latin typeface="Nimbus Sans"/>
                <a:ea typeface="Nimbus Sans"/>
                <a:cs typeface="Nimbus Sans"/>
              </a:rPr>
              <a:t>[7] OpenAI, 2026</a:t>
            </a:r>
            <a:endParaRPr sz="1725" b="1">
              <a:solidFill>
                <a:srgbClr val="303631"/>
              </a:solidFill>
              <a:latin typeface="Nimbus Sans"/>
              <a:ea typeface="Nimbus Sans"/>
              <a:cs typeface="Nimbus Sans"/>
            </a:endParaRPr>
          </a:p>
        </p:txBody>
      </p:sp>
      <p:sp>
        <p:nvSpPr>
          <p:cNvPr id="10" name="merged-text-110"/>
          <p:cNvSpPr>
            <a14:cpLocks xmlns:a14="http://schemas.microsoft.com/office/drawing/2010/main" noGrp="1"/>
          </p:cNvSpPr>
          <p:nvPr/>
        </p:nvSpPr>
        <p:spPr>
          <a:xfrm>
            <a:off x="609600" y="3543300"/>
            <a:ext cx="5010150" cy="38100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Official Sora discontinuation notice</a:t>
            </a:r>
            <a:endParaRPr sz="1500" b="0">
              <a:solidFill>
                <a:srgbClr val="626B64"/>
              </a:solidFill>
              <a:latin typeface="Nimbus Sans"/>
              <a:ea typeface="Nimbus Sans"/>
              <a:cs typeface="Nimbus Sans"/>
            </a:endParaRPr>
          </a:p>
        </p:txBody>
      </p:sp>
      <p:sp>
        <p:nvSpPr>
          <p:cNvPr id="11" name="merged-text-111"/>
          <p:cNvSpPr>
            <a14:cpLocks xmlns:a14="http://schemas.microsoft.com/office/drawing/2010/main" noGrp="1"/>
          </p:cNvSpPr>
          <p:nvPr/>
        </p:nvSpPr>
        <p:spPr>
          <a:xfrm>
            <a:off x="609600" y="3943350"/>
            <a:ext cx="5010150" cy="304800"/>
          </a:xfrm>
          <a:prstGeom prst="rect">
            <a:avLst/>
          </a:prstGeom>
          <a:noFill/>
          <a:ln w="0">
            <a:noFill/>
            <a:prstDash val="solid"/>
          </a:ln>
        </p:spPr>
        <p:txBody>
          <a:bodyPr lIns="0" tIns="0" rIns="0" bIns="0"/>
          <a:lstStyle>
            <a:defPPr>
              <a:defRPr sz="1725" b="1">
                <a:solidFill>
                  <a:srgbClr val="303631"/>
                </a:solidFill>
                <a:latin typeface="Nimbus Sans"/>
                <a:ea typeface="Nimbus Sans"/>
                <a:cs typeface="Nimbus Sans"/>
              </a:defRPr>
            </a:defPPr>
            <a:lvl1pPr>
              <a:defRPr sz="1725" b="1">
                <a:solidFill>
                  <a:srgbClr val="303631"/>
                </a:solidFill>
                <a:latin typeface="Nimbus Sans"/>
                <a:ea typeface="Nimbus Sans"/>
                <a:cs typeface="Nimbus Sans"/>
              </a:defRPr>
            </a:lvl1pPr>
            <a:lvl2pPr>
              <a:defRPr sz="1725" b="1">
                <a:solidFill>
                  <a:srgbClr val="303631"/>
                </a:solidFill>
                <a:latin typeface="Nimbus Sans"/>
                <a:ea typeface="Nimbus Sans"/>
                <a:cs typeface="Nimbus Sans"/>
              </a:defRPr>
            </a:lvl2pPr>
            <a:lvl3pPr>
              <a:defRPr sz="1725" b="1">
                <a:solidFill>
                  <a:srgbClr val="303631"/>
                </a:solidFill>
                <a:latin typeface="Nimbus Sans"/>
                <a:ea typeface="Nimbus Sans"/>
                <a:cs typeface="Nimbus Sans"/>
              </a:defRPr>
            </a:lvl3pPr>
            <a:lvl4pPr>
              <a:defRPr sz="1725" b="1">
                <a:solidFill>
                  <a:srgbClr val="303631"/>
                </a:solidFill>
                <a:latin typeface="Nimbus Sans"/>
                <a:ea typeface="Nimbus Sans"/>
                <a:cs typeface="Nimbus Sans"/>
              </a:defRPr>
            </a:lvl4pPr>
            <a:lvl5pPr>
              <a:defRPr sz="1725" b="1">
                <a:solidFill>
                  <a:srgbClr val="303631"/>
                </a:solidFill>
                <a:latin typeface="Nimbus Sans"/>
                <a:ea typeface="Nimbus Sans"/>
                <a:cs typeface="Nimbus Sans"/>
              </a:defRPr>
            </a:lvl5pPr>
            <a:lvl6pPr>
              <a:defRPr sz="1725" b="1">
                <a:solidFill>
                  <a:srgbClr val="303631"/>
                </a:solidFill>
                <a:latin typeface="Nimbus Sans"/>
                <a:ea typeface="Nimbus Sans"/>
                <a:cs typeface="Nimbus Sans"/>
              </a:defRPr>
            </a:lvl6pPr>
            <a:lvl7pPr>
              <a:defRPr sz="1725" b="1">
                <a:solidFill>
                  <a:srgbClr val="303631"/>
                </a:solidFill>
                <a:latin typeface="Nimbus Sans"/>
                <a:ea typeface="Nimbus Sans"/>
                <a:cs typeface="Nimbus Sans"/>
              </a:defRPr>
            </a:lvl7pPr>
            <a:lvl8pPr>
              <a:defRPr sz="1725" b="1">
                <a:solidFill>
                  <a:srgbClr val="303631"/>
                </a:solidFill>
                <a:latin typeface="Nimbus Sans"/>
                <a:ea typeface="Nimbus Sans"/>
                <a:cs typeface="Nimbus Sans"/>
              </a:defRPr>
            </a:lvl8pPr>
            <a:lvl9pPr>
              <a:defRPr sz="1725" b="1">
                <a:solidFill>
                  <a:srgbClr val="303631"/>
                </a:solidFill>
                <a:latin typeface="Nimbus Sans"/>
                <a:ea typeface="Nimbus Sans"/>
                <a:cs typeface="Nimbus Sans"/>
              </a:defRPr>
            </a:lvl9pPr>
          </a:lstStyle>
          <a:p>
            <a:pPr>
              <a:defRPr sz="1725" b="1">
                <a:solidFill>
                  <a:srgbClr val="303631"/>
                </a:solidFill>
                <a:latin typeface="Nimbus Sans"/>
                <a:ea typeface="Nimbus Sans"/>
                <a:cs typeface="Nimbus Sans"/>
              </a:defRPr>
            </a:pPr>
            <a:r>
              <a:rPr sz="1725" b="1">
                <a:solidFill>
                  <a:srgbClr val="303631"/>
                </a:solidFill>
                <a:latin typeface="Nimbus Sans"/>
                <a:ea typeface="Nimbus Sans"/>
                <a:cs typeface="Nimbus Sans"/>
              </a:rPr>
              <a:t>[15] Kerr, 2026</a:t>
            </a:r>
            <a:endParaRPr sz="1725" b="1">
              <a:solidFill>
                <a:srgbClr val="303631"/>
              </a:solidFill>
              <a:latin typeface="Nimbus Sans"/>
              <a:ea typeface="Nimbus Sans"/>
              <a:cs typeface="Nimbus Sans"/>
            </a:endParaRPr>
          </a:p>
        </p:txBody>
      </p:sp>
      <p:sp>
        <p:nvSpPr>
          <p:cNvPr id="12" name="merged-text-112"/>
          <p:cNvSpPr>
            <a14:cpLocks xmlns:a14="http://schemas.microsoft.com/office/drawing/2010/main" noGrp="1"/>
          </p:cNvSpPr>
          <p:nvPr/>
        </p:nvSpPr>
        <p:spPr>
          <a:xfrm>
            <a:off x="609600" y="4286250"/>
            <a:ext cx="5010150" cy="38100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Forbes: feature production and Woven</a:t>
            </a:r>
            <a:endParaRPr sz="1500" b="0">
              <a:solidFill>
                <a:srgbClr val="626B64"/>
              </a:solidFill>
              <a:latin typeface="Nimbus Sans"/>
              <a:ea typeface="Nimbus Sans"/>
              <a:cs typeface="Nimbus Sans"/>
            </a:endParaRPr>
          </a:p>
        </p:txBody>
      </p:sp>
      <p:sp>
        <p:nvSpPr>
          <p:cNvPr id="13" name="merged-text-113"/>
          <p:cNvSpPr>
            <a14:cpLocks xmlns:a14="http://schemas.microsoft.com/office/drawing/2010/main" noGrp="1"/>
          </p:cNvSpPr>
          <p:nvPr/>
        </p:nvSpPr>
        <p:spPr>
          <a:xfrm>
            <a:off x="609600" y="4686300"/>
            <a:ext cx="5010150" cy="304800"/>
          </a:xfrm>
          <a:prstGeom prst="rect">
            <a:avLst/>
          </a:prstGeom>
          <a:noFill/>
          <a:ln w="0">
            <a:noFill/>
            <a:prstDash val="solid"/>
          </a:ln>
        </p:spPr>
        <p:txBody>
          <a:bodyPr lIns="0" tIns="0" rIns="0" bIns="0"/>
          <a:lstStyle>
            <a:defPPr>
              <a:defRPr sz="1725" b="1">
                <a:solidFill>
                  <a:srgbClr val="303631"/>
                </a:solidFill>
                <a:latin typeface="Nimbus Sans"/>
                <a:ea typeface="Nimbus Sans"/>
                <a:cs typeface="Nimbus Sans"/>
              </a:defRPr>
            </a:defPPr>
            <a:lvl1pPr>
              <a:defRPr sz="1725" b="1">
                <a:solidFill>
                  <a:srgbClr val="303631"/>
                </a:solidFill>
                <a:latin typeface="Nimbus Sans"/>
                <a:ea typeface="Nimbus Sans"/>
                <a:cs typeface="Nimbus Sans"/>
              </a:defRPr>
            </a:lvl1pPr>
            <a:lvl2pPr>
              <a:defRPr sz="1725" b="1">
                <a:solidFill>
                  <a:srgbClr val="303631"/>
                </a:solidFill>
                <a:latin typeface="Nimbus Sans"/>
                <a:ea typeface="Nimbus Sans"/>
                <a:cs typeface="Nimbus Sans"/>
              </a:defRPr>
            </a:lvl2pPr>
            <a:lvl3pPr>
              <a:defRPr sz="1725" b="1">
                <a:solidFill>
                  <a:srgbClr val="303631"/>
                </a:solidFill>
                <a:latin typeface="Nimbus Sans"/>
                <a:ea typeface="Nimbus Sans"/>
                <a:cs typeface="Nimbus Sans"/>
              </a:defRPr>
            </a:lvl3pPr>
            <a:lvl4pPr>
              <a:defRPr sz="1725" b="1">
                <a:solidFill>
                  <a:srgbClr val="303631"/>
                </a:solidFill>
                <a:latin typeface="Nimbus Sans"/>
                <a:ea typeface="Nimbus Sans"/>
                <a:cs typeface="Nimbus Sans"/>
              </a:defRPr>
            </a:lvl4pPr>
            <a:lvl5pPr>
              <a:defRPr sz="1725" b="1">
                <a:solidFill>
                  <a:srgbClr val="303631"/>
                </a:solidFill>
                <a:latin typeface="Nimbus Sans"/>
                <a:ea typeface="Nimbus Sans"/>
                <a:cs typeface="Nimbus Sans"/>
              </a:defRPr>
            </a:lvl5pPr>
            <a:lvl6pPr>
              <a:defRPr sz="1725" b="1">
                <a:solidFill>
                  <a:srgbClr val="303631"/>
                </a:solidFill>
                <a:latin typeface="Nimbus Sans"/>
                <a:ea typeface="Nimbus Sans"/>
                <a:cs typeface="Nimbus Sans"/>
              </a:defRPr>
            </a:lvl6pPr>
            <a:lvl7pPr>
              <a:defRPr sz="1725" b="1">
                <a:solidFill>
                  <a:srgbClr val="303631"/>
                </a:solidFill>
                <a:latin typeface="Nimbus Sans"/>
                <a:ea typeface="Nimbus Sans"/>
                <a:cs typeface="Nimbus Sans"/>
              </a:defRPr>
            </a:lvl7pPr>
            <a:lvl8pPr>
              <a:defRPr sz="1725" b="1">
                <a:solidFill>
                  <a:srgbClr val="303631"/>
                </a:solidFill>
                <a:latin typeface="Nimbus Sans"/>
                <a:ea typeface="Nimbus Sans"/>
                <a:cs typeface="Nimbus Sans"/>
              </a:defRPr>
            </a:lvl8pPr>
            <a:lvl9pPr>
              <a:defRPr sz="1725" b="1">
                <a:solidFill>
                  <a:srgbClr val="303631"/>
                </a:solidFill>
                <a:latin typeface="Nimbus Sans"/>
                <a:ea typeface="Nimbus Sans"/>
                <a:cs typeface="Nimbus Sans"/>
              </a:defRPr>
            </a:lvl9pPr>
          </a:lstStyle>
          <a:p>
            <a:pPr>
              <a:defRPr sz="1725" b="1">
                <a:solidFill>
                  <a:srgbClr val="303631"/>
                </a:solidFill>
                <a:latin typeface="Nimbus Sans"/>
                <a:ea typeface="Nimbus Sans"/>
                <a:cs typeface="Nimbus Sans"/>
              </a:defRPr>
            </a:pPr>
            <a:r>
              <a:rPr sz="1725" b="1">
                <a:solidFill>
                  <a:srgbClr val="303631"/>
                </a:solidFill>
                <a:latin typeface="Nimbus Sans"/>
                <a:ea typeface="Nimbus Sans"/>
                <a:cs typeface="Nimbus Sans"/>
              </a:rPr>
              <a:t>[S1 / S2] Native Foreign / Vertigo Films</a:t>
            </a:r>
            <a:endParaRPr sz="1725" b="1">
              <a:solidFill>
                <a:srgbClr val="303631"/>
              </a:solidFill>
              <a:latin typeface="Nimbus Sans"/>
              <a:ea typeface="Nimbus Sans"/>
              <a:cs typeface="Nimbus Sans"/>
            </a:endParaRPr>
          </a:p>
        </p:txBody>
      </p:sp>
      <p:sp>
        <p:nvSpPr>
          <p:cNvPr id="14" name="merged-text-114"/>
          <p:cNvSpPr>
            <a14:cpLocks xmlns:a14="http://schemas.microsoft.com/office/drawing/2010/main" noGrp="1"/>
          </p:cNvSpPr>
          <p:nvPr/>
        </p:nvSpPr>
        <p:spPr>
          <a:xfrm>
            <a:off x="609600" y="5029200"/>
            <a:ext cx="5010150" cy="38100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Studio images and producer material</a:t>
            </a:r>
            <a:endParaRPr sz="1500" b="0">
              <a:solidFill>
                <a:srgbClr val="626B64"/>
              </a:solidFill>
              <a:latin typeface="Nimbus Sans"/>
              <a:ea typeface="Nimbus Sans"/>
              <a:cs typeface="Nimbus Sans"/>
            </a:endParaRPr>
          </a:p>
        </p:txBody>
      </p:sp>
      <p:sp>
        <p:nvSpPr>
          <p:cNvPr id="15" name="merged-text-115"/>
          <p:cNvSpPr>
            <a14:cpLocks xmlns:a14="http://schemas.microsoft.com/office/drawing/2010/main" noGrp="1"/>
          </p:cNvSpPr>
          <p:nvPr/>
        </p:nvSpPr>
        <p:spPr>
          <a:xfrm>
            <a:off x="609600" y="5429250"/>
            <a:ext cx="5010150" cy="304800"/>
          </a:xfrm>
          <a:prstGeom prst="rect">
            <a:avLst/>
          </a:prstGeom>
          <a:noFill/>
          <a:ln w="0">
            <a:noFill/>
            <a:prstDash val="solid"/>
          </a:ln>
        </p:spPr>
        <p:txBody>
          <a:bodyPr lIns="0" tIns="0" rIns="0" bIns="0"/>
          <a:lstStyle>
            <a:defPPr>
              <a:defRPr sz="1725" b="1">
                <a:solidFill>
                  <a:srgbClr val="303631"/>
                </a:solidFill>
                <a:latin typeface="Nimbus Sans"/>
                <a:ea typeface="Nimbus Sans"/>
                <a:cs typeface="Nimbus Sans"/>
              </a:defRPr>
            </a:defPPr>
            <a:lvl1pPr>
              <a:defRPr sz="1725" b="1">
                <a:solidFill>
                  <a:srgbClr val="303631"/>
                </a:solidFill>
                <a:latin typeface="Nimbus Sans"/>
                <a:ea typeface="Nimbus Sans"/>
                <a:cs typeface="Nimbus Sans"/>
              </a:defRPr>
            </a:lvl1pPr>
            <a:lvl2pPr>
              <a:defRPr sz="1725" b="1">
                <a:solidFill>
                  <a:srgbClr val="303631"/>
                </a:solidFill>
                <a:latin typeface="Nimbus Sans"/>
                <a:ea typeface="Nimbus Sans"/>
                <a:cs typeface="Nimbus Sans"/>
              </a:defRPr>
            </a:lvl2pPr>
            <a:lvl3pPr>
              <a:defRPr sz="1725" b="1">
                <a:solidFill>
                  <a:srgbClr val="303631"/>
                </a:solidFill>
                <a:latin typeface="Nimbus Sans"/>
                <a:ea typeface="Nimbus Sans"/>
                <a:cs typeface="Nimbus Sans"/>
              </a:defRPr>
            </a:lvl3pPr>
            <a:lvl4pPr>
              <a:defRPr sz="1725" b="1">
                <a:solidFill>
                  <a:srgbClr val="303631"/>
                </a:solidFill>
                <a:latin typeface="Nimbus Sans"/>
                <a:ea typeface="Nimbus Sans"/>
                <a:cs typeface="Nimbus Sans"/>
              </a:defRPr>
            </a:lvl4pPr>
            <a:lvl5pPr>
              <a:defRPr sz="1725" b="1">
                <a:solidFill>
                  <a:srgbClr val="303631"/>
                </a:solidFill>
                <a:latin typeface="Nimbus Sans"/>
                <a:ea typeface="Nimbus Sans"/>
                <a:cs typeface="Nimbus Sans"/>
              </a:defRPr>
            </a:lvl5pPr>
            <a:lvl6pPr>
              <a:defRPr sz="1725" b="1">
                <a:solidFill>
                  <a:srgbClr val="303631"/>
                </a:solidFill>
                <a:latin typeface="Nimbus Sans"/>
                <a:ea typeface="Nimbus Sans"/>
                <a:cs typeface="Nimbus Sans"/>
              </a:defRPr>
            </a:lvl6pPr>
            <a:lvl7pPr>
              <a:defRPr sz="1725" b="1">
                <a:solidFill>
                  <a:srgbClr val="303631"/>
                </a:solidFill>
                <a:latin typeface="Nimbus Sans"/>
                <a:ea typeface="Nimbus Sans"/>
                <a:cs typeface="Nimbus Sans"/>
              </a:defRPr>
            </a:lvl7pPr>
            <a:lvl8pPr>
              <a:defRPr sz="1725" b="1">
                <a:solidFill>
                  <a:srgbClr val="303631"/>
                </a:solidFill>
                <a:latin typeface="Nimbus Sans"/>
                <a:ea typeface="Nimbus Sans"/>
                <a:cs typeface="Nimbus Sans"/>
              </a:defRPr>
            </a:lvl8pPr>
            <a:lvl9pPr>
              <a:defRPr sz="1725" b="1">
                <a:solidFill>
                  <a:srgbClr val="303631"/>
                </a:solidFill>
                <a:latin typeface="Nimbus Sans"/>
                <a:ea typeface="Nimbus Sans"/>
                <a:cs typeface="Nimbus Sans"/>
              </a:defRPr>
            </a:lvl9pPr>
          </a:lstStyle>
          <a:p>
            <a:pPr>
              <a:defRPr sz="1725" b="1">
                <a:solidFill>
                  <a:srgbClr val="303631"/>
                </a:solidFill>
                <a:latin typeface="Nimbus Sans"/>
                <a:ea typeface="Nimbus Sans"/>
                <a:cs typeface="Nimbus Sans"/>
              </a:defRPr>
            </a:pPr>
            <a:r>
              <a:rPr sz="1725" b="1">
                <a:solidFill>
                  <a:srgbClr val="303631"/>
                </a:solidFill>
                <a:latin typeface="Nimbus Sans"/>
                <a:ea typeface="Nimbus Sans"/>
                <a:cs typeface="Nimbus Sans"/>
              </a:rPr>
              <a:t>[S3] Rapid Response, July 2026</a:t>
            </a:r>
            <a:endParaRPr sz="1725" b="1">
              <a:solidFill>
                <a:srgbClr val="303631"/>
              </a:solidFill>
              <a:latin typeface="Nimbus Sans"/>
              <a:ea typeface="Nimbus Sans"/>
              <a:cs typeface="Nimbus Sans"/>
            </a:endParaRPr>
          </a:p>
        </p:txBody>
      </p:sp>
      <p:sp>
        <p:nvSpPr>
          <p:cNvPr id="16" name="merged-text-116"/>
          <p:cNvSpPr>
            <a14:cpLocks xmlns:a14="http://schemas.microsoft.com/office/drawing/2010/main" noGrp="1"/>
          </p:cNvSpPr>
          <p:nvPr/>
        </p:nvSpPr>
        <p:spPr>
          <a:xfrm>
            <a:off x="609600" y="5772150"/>
            <a:ext cx="5010150" cy="38100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Director interview: API access and switching</a:t>
            </a:r>
            <a:endParaRPr sz="1500" b="0">
              <a:solidFill>
                <a:srgbClr val="626B64"/>
              </a:solidFill>
              <a:latin typeface="Nimbus Sans"/>
              <a:ea typeface="Nimbus Sans"/>
              <a:cs typeface="Nimbus Sans"/>
            </a:endParaRPr>
          </a:p>
        </p:txBody>
      </p:sp>
      <p:sp>
        <p:nvSpPr>
          <p:cNvPr id="17" name="merged-text-117"/>
          <p:cNvSpPr>
            <a14:cpLocks xmlns:a14="http://schemas.microsoft.com/office/drawing/2010/main" noGrp="1"/>
          </p:cNvSpPr>
          <p:nvPr/>
        </p:nvSpPr>
        <p:spPr>
          <a:xfrm>
            <a:off x="6572250" y="1714500"/>
            <a:ext cx="5010150" cy="304800"/>
          </a:xfrm>
          <a:prstGeom prst="rect">
            <a:avLst/>
          </a:prstGeom>
          <a:noFill/>
          <a:ln w="0">
            <a:noFill/>
            <a:prstDash val="solid"/>
          </a:ln>
        </p:spPr>
        <p:txBody>
          <a:bodyPr lIns="0" tIns="0" rIns="0" bIns="0"/>
          <a:lstStyle>
            <a:defPPr>
              <a:defRPr sz="1725" b="1">
                <a:solidFill>
                  <a:srgbClr val="303631"/>
                </a:solidFill>
                <a:latin typeface="Nimbus Sans"/>
                <a:ea typeface="Nimbus Sans"/>
                <a:cs typeface="Nimbus Sans"/>
              </a:defRPr>
            </a:defPPr>
            <a:lvl1pPr>
              <a:defRPr sz="1725" b="1">
                <a:solidFill>
                  <a:srgbClr val="303631"/>
                </a:solidFill>
                <a:latin typeface="Nimbus Sans"/>
                <a:ea typeface="Nimbus Sans"/>
                <a:cs typeface="Nimbus Sans"/>
              </a:defRPr>
            </a:lvl1pPr>
            <a:lvl2pPr>
              <a:defRPr sz="1725" b="1">
                <a:solidFill>
                  <a:srgbClr val="303631"/>
                </a:solidFill>
                <a:latin typeface="Nimbus Sans"/>
                <a:ea typeface="Nimbus Sans"/>
                <a:cs typeface="Nimbus Sans"/>
              </a:defRPr>
            </a:lvl2pPr>
            <a:lvl3pPr>
              <a:defRPr sz="1725" b="1">
                <a:solidFill>
                  <a:srgbClr val="303631"/>
                </a:solidFill>
                <a:latin typeface="Nimbus Sans"/>
                <a:ea typeface="Nimbus Sans"/>
                <a:cs typeface="Nimbus Sans"/>
              </a:defRPr>
            </a:lvl3pPr>
            <a:lvl4pPr>
              <a:defRPr sz="1725" b="1">
                <a:solidFill>
                  <a:srgbClr val="303631"/>
                </a:solidFill>
                <a:latin typeface="Nimbus Sans"/>
                <a:ea typeface="Nimbus Sans"/>
                <a:cs typeface="Nimbus Sans"/>
              </a:defRPr>
            </a:lvl4pPr>
            <a:lvl5pPr>
              <a:defRPr sz="1725" b="1">
                <a:solidFill>
                  <a:srgbClr val="303631"/>
                </a:solidFill>
                <a:latin typeface="Nimbus Sans"/>
                <a:ea typeface="Nimbus Sans"/>
                <a:cs typeface="Nimbus Sans"/>
              </a:defRPr>
            </a:lvl5pPr>
            <a:lvl6pPr>
              <a:defRPr sz="1725" b="1">
                <a:solidFill>
                  <a:srgbClr val="303631"/>
                </a:solidFill>
                <a:latin typeface="Nimbus Sans"/>
                <a:ea typeface="Nimbus Sans"/>
                <a:cs typeface="Nimbus Sans"/>
              </a:defRPr>
            </a:lvl6pPr>
            <a:lvl7pPr>
              <a:defRPr sz="1725" b="1">
                <a:solidFill>
                  <a:srgbClr val="303631"/>
                </a:solidFill>
                <a:latin typeface="Nimbus Sans"/>
                <a:ea typeface="Nimbus Sans"/>
                <a:cs typeface="Nimbus Sans"/>
              </a:defRPr>
            </a:lvl7pPr>
            <a:lvl8pPr>
              <a:defRPr sz="1725" b="1">
                <a:solidFill>
                  <a:srgbClr val="303631"/>
                </a:solidFill>
                <a:latin typeface="Nimbus Sans"/>
                <a:ea typeface="Nimbus Sans"/>
                <a:cs typeface="Nimbus Sans"/>
              </a:defRPr>
            </a:lvl8pPr>
            <a:lvl9pPr>
              <a:defRPr sz="1725" b="1">
                <a:solidFill>
                  <a:srgbClr val="303631"/>
                </a:solidFill>
                <a:latin typeface="Nimbus Sans"/>
                <a:ea typeface="Nimbus Sans"/>
                <a:cs typeface="Nimbus Sans"/>
              </a:defRPr>
            </a:lvl9pPr>
          </a:lstStyle>
          <a:p>
            <a:pPr>
              <a:defRPr sz="1725" b="1">
                <a:solidFill>
                  <a:srgbClr val="303631"/>
                </a:solidFill>
                <a:latin typeface="Nimbus Sans"/>
                <a:ea typeface="Nimbus Sans"/>
                <a:cs typeface="Nimbus Sans"/>
              </a:defRPr>
            </a:pPr>
            <a:r>
              <a:rPr sz="1725" b="1">
                <a:solidFill>
                  <a:srgbClr val="303631"/>
                </a:solidFill>
                <a:latin typeface="Nimbus Sans"/>
                <a:ea typeface="Nimbus Sans"/>
                <a:cs typeface="Nimbus Sans"/>
              </a:rPr>
              <a:t>[3] Kim, Lee &amp; Hyun, 2025</a:t>
            </a:r>
            <a:endParaRPr sz="1725" b="1">
              <a:solidFill>
                <a:srgbClr val="303631"/>
              </a:solidFill>
              <a:latin typeface="Nimbus Sans"/>
              <a:ea typeface="Nimbus Sans"/>
              <a:cs typeface="Nimbus Sans"/>
            </a:endParaRPr>
          </a:p>
        </p:txBody>
      </p:sp>
      <p:sp>
        <p:nvSpPr>
          <p:cNvPr id="18" name="merged-text-118"/>
          <p:cNvSpPr>
            <a14:cpLocks xmlns:a14="http://schemas.microsoft.com/office/drawing/2010/main" noGrp="1"/>
          </p:cNvSpPr>
          <p:nvPr/>
        </p:nvSpPr>
        <p:spPr>
          <a:xfrm>
            <a:off x="6572250" y="2057400"/>
            <a:ext cx="5010150" cy="38100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AI-assisted nonlinear video workflows</a:t>
            </a:r>
            <a:endParaRPr sz="1500" b="0">
              <a:solidFill>
                <a:srgbClr val="626B64"/>
              </a:solidFill>
              <a:latin typeface="Nimbus Sans"/>
              <a:ea typeface="Nimbus Sans"/>
              <a:cs typeface="Nimbus Sans"/>
            </a:endParaRPr>
          </a:p>
        </p:txBody>
      </p:sp>
      <p:sp>
        <p:nvSpPr>
          <p:cNvPr id="19" name="merged-text-119"/>
          <p:cNvSpPr>
            <a14:cpLocks xmlns:a14="http://schemas.microsoft.com/office/drawing/2010/main" noGrp="1"/>
          </p:cNvSpPr>
          <p:nvPr/>
        </p:nvSpPr>
        <p:spPr>
          <a:xfrm>
            <a:off x="6572250" y="2457450"/>
            <a:ext cx="5010150" cy="304800"/>
          </a:xfrm>
          <a:prstGeom prst="rect">
            <a:avLst/>
          </a:prstGeom>
          <a:noFill/>
          <a:ln w="0">
            <a:noFill/>
            <a:prstDash val="solid"/>
          </a:ln>
        </p:spPr>
        <p:txBody>
          <a:bodyPr lIns="0" tIns="0" rIns="0" bIns="0"/>
          <a:lstStyle>
            <a:defPPr>
              <a:defRPr sz="1725" b="1">
                <a:solidFill>
                  <a:srgbClr val="303631"/>
                </a:solidFill>
                <a:latin typeface="Nimbus Sans"/>
                <a:ea typeface="Nimbus Sans"/>
                <a:cs typeface="Nimbus Sans"/>
              </a:defRPr>
            </a:defPPr>
            <a:lvl1pPr>
              <a:defRPr sz="1725" b="1">
                <a:solidFill>
                  <a:srgbClr val="303631"/>
                </a:solidFill>
                <a:latin typeface="Nimbus Sans"/>
                <a:ea typeface="Nimbus Sans"/>
                <a:cs typeface="Nimbus Sans"/>
              </a:defRPr>
            </a:lvl1pPr>
            <a:lvl2pPr>
              <a:defRPr sz="1725" b="1">
                <a:solidFill>
                  <a:srgbClr val="303631"/>
                </a:solidFill>
                <a:latin typeface="Nimbus Sans"/>
                <a:ea typeface="Nimbus Sans"/>
                <a:cs typeface="Nimbus Sans"/>
              </a:defRPr>
            </a:lvl2pPr>
            <a:lvl3pPr>
              <a:defRPr sz="1725" b="1">
                <a:solidFill>
                  <a:srgbClr val="303631"/>
                </a:solidFill>
                <a:latin typeface="Nimbus Sans"/>
                <a:ea typeface="Nimbus Sans"/>
                <a:cs typeface="Nimbus Sans"/>
              </a:defRPr>
            </a:lvl3pPr>
            <a:lvl4pPr>
              <a:defRPr sz="1725" b="1">
                <a:solidFill>
                  <a:srgbClr val="303631"/>
                </a:solidFill>
                <a:latin typeface="Nimbus Sans"/>
                <a:ea typeface="Nimbus Sans"/>
                <a:cs typeface="Nimbus Sans"/>
              </a:defRPr>
            </a:lvl4pPr>
            <a:lvl5pPr>
              <a:defRPr sz="1725" b="1">
                <a:solidFill>
                  <a:srgbClr val="303631"/>
                </a:solidFill>
                <a:latin typeface="Nimbus Sans"/>
                <a:ea typeface="Nimbus Sans"/>
                <a:cs typeface="Nimbus Sans"/>
              </a:defRPr>
            </a:lvl5pPr>
            <a:lvl6pPr>
              <a:defRPr sz="1725" b="1">
                <a:solidFill>
                  <a:srgbClr val="303631"/>
                </a:solidFill>
                <a:latin typeface="Nimbus Sans"/>
                <a:ea typeface="Nimbus Sans"/>
                <a:cs typeface="Nimbus Sans"/>
              </a:defRPr>
            </a:lvl6pPr>
            <a:lvl7pPr>
              <a:defRPr sz="1725" b="1">
                <a:solidFill>
                  <a:srgbClr val="303631"/>
                </a:solidFill>
                <a:latin typeface="Nimbus Sans"/>
                <a:ea typeface="Nimbus Sans"/>
                <a:cs typeface="Nimbus Sans"/>
              </a:defRPr>
            </a:lvl7pPr>
            <a:lvl8pPr>
              <a:defRPr sz="1725" b="1">
                <a:solidFill>
                  <a:srgbClr val="303631"/>
                </a:solidFill>
                <a:latin typeface="Nimbus Sans"/>
                <a:ea typeface="Nimbus Sans"/>
                <a:cs typeface="Nimbus Sans"/>
              </a:defRPr>
            </a:lvl8pPr>
            <a:lvl9pPr>
              <a:defRPr sz="1725" b="1">
                <a:solidFill>
                  <a:srgbClr val="303631"/>
                </a:solidFill>
                <a:latin typeface="Nimbus Sans"/>
                <a:ea typeface="Nimbus Sans"/>
                <a:cs typeface="Nimbus Sans"/>
              </a:defRPr>
            </a:lvl9pPr>
          </a:lstStyle>
          <a:p>
            <a:pPr>
              <a:defRPr sz="1725" b="1">
                <a:solidFill>
                  <a:srgbClr val="303631"/>
                </a:solidFill>
                <a:latin typeface="Nimbus Sans"/>
                <a:ea typeface="Nimbus Sans"/>
                <a:cs typeface="Nimbus Sans"/>
              </a:defRPr>
            </a:pPr>
            <a:r>
              <a:rPr sz="1725" b="1">
                <a:solidFill>
                  <a:srgbClr val="303631"/>
                </a:solidFill>
                <a:latin typeface="Nimbus Sans"/>
                <a:ea typeface="Nimbus Sans"/>
                <a:cs typeface="Nimbus Sans"/>
              </a:rPr>
              <a:t>[9] Simón, Revilla &amp; Sáenz, 2024</a:t>
            </a:r>
            <a:endParaRPr sz="1725" b="1">
              <a:solidFill>
                <a:srgbClr val="303631"/>
              </a:solidFill>
              <a:latin typeface="Nimbus Sans"/>
              <a:ea typeface="Nimbus Sans"/>
              <a:cs typeface="Nimbus Sans"/>
            </a:endParaRPr>
          </a:p>
        </p:txBody>
      </p:sp>
      <p:sp>
        <p:nvSpPr>
          <p:cNvPr id="20" name="merged-text-120"/>
          <p:cNvSpPr>
            <a14:cpLocks xmlns:a14="http://schemas.microsoft.com/office/drawing/2010/main" noGrp="1"/>
          </p:cNvSpPr>
          <p:nvPr/>
        </p:nvSpPr>
        <p:spPr>
          <a:xfrm>
            <a:off x="6572250" y="2800350"/>
            <a:ext cx="5010150" cy="38100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Human–AI teaming and dynamic capabilities</a:t>
            </a:r>
            <a:endParaRPr sz="1500" b="0">
              <a:solidFill>
                <a:srgbClr val="626B64"/>
              </a:solidFill>
              <a:latin typeface="Nimbus Sans"/>
              <a:ea typeface="Nimbus Sans"/>
              <a:cs typeface="Nimbus Sans"/>
            </a:endParaRPr>
          </a:p>
        </p:txBody>
      </p:sp>
      <p:sp>
        <p:nvSpPr>
          <p:cNvPr id="21" name="merged-text-121"/>
          <p:cNvSpPr>
            <a14:cpLocks xmlns:a14="http://schemas.microsoft.com/office/drawing/2010/main" noGrp="1"/>
          </p:cNvSpPr>
          <p:nvPr/>
        </p:nvSpPr>
        <p:spPr>
          <a:xfrm>
            <a:off x="6572250" y="3200400"/>
            <a:ext cx="5010150" cy="304800"/>
          </a:xfrm>
          <a:prstGeom prst="rect">
            <a:avLst/>
          </a:prstGeom>
          <a:noFill/>
          <a:ln w="0">
            <a:noFill/>
            <a:prstDash val="solid"/>
          </a:ln>
        </p:spPr>
        <p:txBody>
          <a:bodyPr lIns="0" tIns="0" rIns="0" bIns="0"/>
          <a:lstStyle>
            <a:defPPr>
              <a:defRPr sz="1725" b="1">
                <a:solidFill>
                  <a:srgbClr val="303631"/>
                </a:solidFill>
                <a:latin typeface="Nimbus Sans"/>
                <a:ea typeface="Nimbus Sans"/>
                <a:cs typeface="Nimbus Sans"/>
              </a:defRPr>
            </a:defPPr>
            <a:lvl1pPr>
              <a:defRPr sz="1725" b="1">
                <a:solidFill>
                  <a:srgbClr val="303631"/>
                </a:solidFill>
                <a:latin typeface="Nimbus Sans"/>
                <a:ea typeface="Nimbus Sans"/>
                <a:cs typeface="Nimbus Sans"/>
              </a:defRPr>
            </a:lvl1pPr>
            <a:lvl2pPr>
              <a:defRPr sz="1725" b="1">
                <a:solidFill>
                  <a:srgbClr val="303631"/>
                </a:solidFill>
                <a:latin typeface="Nimbus Sans"/>
                <a:ea typeface="Nimbus Sans"/>
                <a:cs typeface="Nimbus Sans"/>
              </a:defRPr>
            </a:lvl2pPr>
            <a:lvl3pPr>
              <a:defRPr sz="1725" b="1">
                <a:solidFill>
                  <a:srgbClr val="303631"/>
                </a:solidFill>
                <a:latin typeface="Nimbus Sans"/>
                <a:ea typeface="Nimbus Sans"/>
                <a:cs typeface="Nimbus Sans"/>
              </a:defRPr>
            </a:lvl3pPr>
            <a:lvl4pPr>
              <a:defRPr sz="1725" b="1">
                <a:solidFill>
                  <a:srgbClr val="303631"/>
                </a:solidFill>
                <a:latin typeface="Nimbus Sans"/>
                <a:ea typeface="Nimbus Sans"/>
                <a:cs typeface="Nimbus Sans"/>
              </a:defRPr>
            </a:lvl4pPr>
            <a:lvl5pPr>
              <a:defRPr sz="1725" b="1">
                <a:solidFill>
                  <a:srgbClr val="303631"/>
                </a:solidFill>
                <a:latin typeface="Nimbus Sans"/>
                <a:ea typeface="Nimbus Sans"/>
                <a:cs typeface="Nimbus Sans"/>
              </a:defRPr>
            </a:lvl5pPr>
            <a:lvl6pPr>
              <a:defRPr sz="1725" b="1">
                <a:solidFill>
                  <a:srgbClr val="303631"/>
                </a:solidFill>
                <a:latin typeface="Nimbus Sans"/>
                <a:ea typeface="Nimbus Sans"/>
                <a:cs typeface="Nimbus Sans"/>
              </a:defRPr>
            </a:lvl6pPr>
            <a:lvl7pPr>
              <a:defRPr sz="1725" b="1">
                <a:solidFill>
                  <a:srgbClr val="303631"/>
                </a:solidFill>
                <a:latin typeface="Nimbus Sans"/>
                <a:ea typeface="Nimbus Sans"/>
                <a:cs typeface="Nimbus Sans"/>
              </a:defRPr>
            </a:lvl7pPr>
            <a:lvl8pPr>
              <a:defRPr sz="1725" b="1">
                <a:solidFill>
                  <a:srgbClr val="303631"/>
                </a:solidFill>
                <a:latin typeface="Nimbus Sans"/>
                <a:ea typeface="Nimbus Sans"/>
                <a:cs typeface="Nimbus Sans"/>
              </a:defRPr>
            </a:lvl8pPr>
            <a:lvl9pPr>
              <a:defRPr sz="1725" b="1">
                <a:solidFill>
                  <a:srgbClr val="303631"/>
                </a:solidFill>
                <a:latin typeface="Nimbus Sans"/>
                <a:ea typeface="Nimbus Sans"/>
                <a:cs typeface="Nimbus Sans"/>
              </a:defRPr>
            </a:lvl9pPr>
          </a:lstStyle>
          <a:p>
            <a:pPr>
              <a:defRPr sz="1725" b="1">
                <a:solidFill>
                  <a:srgbClr val="303631"/>
                </a:solidFill>
                <a:latin typeface="Nimbus Sans"/>
                <a:ea typeface="Nimbus Sans"/>
                <a:cs typeface="Nimbus Sans"/>
              </a:defRPr>
            </a:pPr>
            <a:r>
              <a:rPr sz="1725" b="1">
                <a:solidFill>
                  <a:srgbClr val="303631"/>
                </a:solidFill>
                <a:latin typeface="Nimbus Sans"/>
                <a:ea typeface="Nimbus Sans"/>
                <a:cs typeface="Nimbus Sans"/>
              </a:rPr>
              <a:t>[12 / 13] Halperin et al. / Yin et al.</a:t>
            </a:r>
            <a:endParaRPr sz="1725" b="1">
              <a:solidFill>
                <a:srgbClr val="303631"/>
              </a:solidFill>
              <a:latin typeface="Nimbus Sans"/>
              <a:ea typeface="Nimbus Sans"/>
              <a:cs typeface="Nimbus Sans"/>
            </a:endParaRPr>
          </a:p>
        </p:txBody>
      </p:sp>
      <p:sp>
        <p:nvSpPr>
          <p:cNvPr id="22" name="merged-text-122"/>
          <p:cNvSpPr>
            <a14:cpLocks xmlns:a14="http://schemas.microsoft.com/office/drawing/2010/main" noGrp="1"/>
          </p:cNvSpPr>
          <p:nvPr/>
        </p:nvSpPr>
        <p:spPr>
          <a:xfrm>
            <a:off x="6572250" y="3543300"/>
            <a:ext cx="5010150" cy="38100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Human creative agency / video consistency</a:t>
            </a:r>
            <a:endParaRPr sz="1500" b="0">
              <a:solidFill>
                <a:srgbClr val="626B64"/>
              </a:solidFill>
              <a:latin typeface="Nimbus Sans"/>
              <a:ea typeface="Nimbus Sans"/>
              <a:cs typeface="Nimbus Sans"/>
            </a:endParaRPr>
          </a:p>
        </p:txBody>
      </p:sp>
      <p:sp>
        <p:nvSpPr>
          <p:cNvPr id="23" name="merged-text-123"/>
          <p:cNvSpPr>
            <a14:cpLocks xmlns:a14="http://schemas.microsoft.com/office/drawing/2010/main" noGrp="1"/>
          </p:cNvSpPr>
          <p:nvPr/>
        </p:nvSpPr>
        <p:spPr>
          <a:xfrm>
            <a:off x="6572250" y="3943350"/>
            <a:ext cx="5010150" cy="304800"/>
          </a:xfrm>
          <a:prstGeom prst="rect">
            <a:avLst/>
          </a:prstGeom>
          <a:noFill/>
          <a:ln w="0">
            <a:noFill/>
            <a:prstDash val="solid"/>
          </a:ln>
        </p:spPr>
        <p:txBody>
          <a:bodyPr lIns="0" tIns="0" rIns="0" bIns="0"/>
          <a:lstStyle>
            <a:defPPr>
              <a:defRPr sz="1725" b="1">
                <a:solidFill>
                  <a:srgbClr val="303631"/>
                </a:solidFill>
                <a:latin typeface="Nimbus Sans"/>
                <a:ea typeface="Nimbus Sans"/>
                <a:cs typeface="Nimbus Sans"/>
              </a:defRPr>
            </a:defPPr>
            <a:lvl1pPr>
              <a:defRPr sz="1725" b="1">
                <a:solidFill>
                  <a:srgbClr val="303631"/>
                </a:solidFill>
                <a:latin typeface="Nimbus Sans"/>
                <a:ea typeface="Nimbus Sans"/>
                <a:cs typeface="Nimbus Sans"/>
              </a:defRPr>
            </a:lvl1pPr>
            <a:lvl2pPr>
              <a:defRPr sz="1725" b="1">
                <a:solidFill>
                  <a:srgbClr val="303631"/>
                </a:solidFill>
                <a:latin typeface="Nimbus Sans"/>
                <a:ea typeface="Nimbus Sans"/>
                <a:cs typeface="Nimbus Sans"/>
              </a:defRPr>
            </a:lvl2pPr>
            <a:lvl3pPr>
              <a:defRPr sz="1725" b="1">
                <a:solidFill>
                  <a:srgbClr val="303631"/>
                </a:solidFill>
                <a:latin typeface="Nimbus Sans"/>
                <a:ea typeface="Nimbus Sans"/>
                <a:cs typeface="Nimbus Sans"/>
              </a:defRPr>
            </a:lvl3pPr>
            <a:lvl4pPr>
              <a:defRPr sz="1725" b="1">
                <a:solidFill>
                  <a:srgbClr val="303631"/>
                </a:solidFill>
                <a:latin typeface="Nimbus Sans"/>
                <a:ea typeface="Nimbus Sans"/>
                <a:cs typeface="Nimbus Sans"/>
              </a:defRPr>
            </a:lvl4pPr>
            <a:lvl5pPr>
              <a:defRPr sz="1725" b="1">
                <a:solidFill>
                  <a:srgbClr val="303631"/>
                </a:solidFill>
                <a:latin typeface="Nimbus Sans"/>
                <a:ea typeface="Nimbus Sans"/>
                <a:cs typeface="Nimbus Sans"/>
              </a:defRPr>
            </a:lvl5pPr>
            <a:lvl6pPr>
              <a:defRPr sz="1725" b="1">
                <a:solidFill>
                  <a:srgbClr val="303631"/>
                </a:solidFill>
                <a:latin typeface="Nimbus Sans"/>
                <a:ea typeface="Nimbus Sans"/>
                <a:cs typeface="Nimbus Sans"/>
              </a:defRPr>
            </a:lvl6pPr>
            <a:lvl7pPr>
              <a:defRPr sz="1725" b="1">
                <a:solidFill>
                  <a:srgbClr val="303631"/>
                </a:solidFill>
                <a:latin typeface="Nimbus Sans"/>
                <a:ea typeface="Nimbus Sans"/>
                <a:cs typeface="Nimbus Sans"/>
              </a:defRPr>
            </a:lvl7pPr>
            <a:lvl8pPr>
              <a:defRPr sz="1725" b="1">
                <a:solidFill>
                  <a:srgbClr val="303631"/>
                </a:solidFill>
                <a:latin typeface="Nimbus Sans"/>
                <a:ea typeface="Nimbus Sans"/>
                <a:cs typeface="Nimbus Sans"/>
              </a:defRPr>
            </a:lvl8pPr>
            <a:lvl9pPr>
              <a:defRPr sz="1725" b="1">
                <a:solidFill>
                  <a:srgbClr val="303631"/>
                </a:solidFill>
                <a:latin typeface="Nimbus Sans"/>
                <a:ea typeface="Nimbus Sans"/>
                <a:cs typeface="Nimbus Sans"/>
              </a:defRPr>
            </a:lvl9pPr>
          </a:lstStyle>
          <a:p>
            <a:pPr>
              <a:defRPr sz="1725" b="1">
                <a:solidFill>
                  <a:srgbClr val="303631"/>
                </a:solidFill>
                <a:latin typeface="Nimbus Sans"/>
                <a:ea typeface="Nimbus Sans"/>
                <a:cs typeface="Nimbus Sans"/>
              </a:defRPr>
            </a:pPr>
            <a:r>
              <a:rPr sz="1725" b="1">
                <a:solidFill>
                  <a:srgbClr val="303631"/>
                </a:solidFill>
                <a:latin typeface="Nimbus Sans"/>
                <a:ea typeface="Nimbus Sans"/>
                <a:cs typeface="Nimbus Sans"/>
              </a:rPr>
              <a:t>[F1] Midjourney</a:t>
            </a:r>
            <a:endParaRPr sz="1725" b="1">
              <a:solidFill>
                <a:srgbClr val="303631"/>
              </a:solidFill>
              <a:latin typeface="Nimbus Sans"/>
              <a:ea typeface="Nimbus Sans"/>
              <a:cs typeface="Nimbus Sans"/>
            </a:endParaRPr>
          </a:p>
        </p:txBody>
      </p:sp>
      <p:sp>
        <p:nvSpPr>
          <p:cNvPr id="24" name="merged-text-124"/>
          <p:cNvSpPr>
            <a14:cpLocks xmlns:a14="http://schemas.microsoft.com/office/drawing/2010/main" noGrp="1"/>
          </p:cNvSpPr>
          <p:nvPr/>
        </p:nvSpPr>
        <p:spPr>
          <a:xfrm>
            <a:off x="6572250" y="4286250"/>
            <a:ext cx="5010150" cy="38100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Style Reference: images, codes and weights</a:t>
            </a:r>
            <a:endParaRPr sz="1500" b="0">
              <a:solidFill>
                <a:srgbClr val="626B64"/>
              </a:solidFill>
              <a:latin typeface="Nimbus Sans"/>
              <a:ea typeface="Nimbus Sans"/>
              <a:cs typeface="Nimbus Sans"/>
            </a:endParaRPr>
          </a:p>
        </p:txBody>
      </p:sp>
      <p:sp>
        <p:nvSpPr>
          <p:cNvPr id="25" name="merged-text-125"/>
          <p:cNvSpPr>
            <a14:cpLocks xmlns:a14="http://schemas.microsoft.com/office/drawing/2010/main" noGrp="1"/>
          </p:cNvSpPr>
          <p:nvPr/>
        </p:nvSpPr>
        <p:spPr>
          <a:xfrm>
            <a:off x="6572250" y="4686300"/>
            <a:ext cx="5010150" cy="304800"/>
          </a:xfrm>
          <a:prstGeom prst="rect">
            <a:avLst/>
          </a:prstGeom>
          <a:noFill/>
          <a:ln w="0">
            <a:noFill/>
            <a:prstDash val="solid"/>
          </a:ln>
        </p:spPr>
        <p:txBody>
          <a:bodyPr lIns="0" tIns="0" rIns="0" bIns="0"/>
          <a:lstStyle>
            <a:defPPr>
              <a:defRPr sz="1725" b="1">
                <a:solidFill>
                  <a:srgbClr val="303631"/>
                </a:solidFill>
                <a:latin typeface="Nimbus Sans"/>
                <a:ea typeface="Nimbus Sans"/>
                <a:cs typeface="Nimbus Sans"/>
              </a:defRPr>
            </a:defPPr>
            <a:lvl1pPr>
              <a:defRPr sz="1725" b="1">
                <a:solidFill>
                  <a:srgbClr val="303631"/>
                </a:solidFill>
                <a:latin typeface="Nimbus Sans"/>
                <a:ea typeface="Nimbus Sans"/>
                <a:cs typeface="Nimbus Sans"/>
              </a:defRPr>
            </a:lvl1pPr>
            <a:lvl2pPr>
              <a:defRPr sz="1725" b="1">
                <a:solidFill>
                  <a:srgbClr val="303631"/>
                </a:solidFill>
                <a:latin typeface="Nimbus Sans"/>
                <a:ea typeface="Nimbus Sans"/>
                <a:cs typeface="Nimbus Sans"/>
              </a:defRPr>
            </a:lvl2pPr>
            <a:lvl3pPr>
              <a:defRPr sz="1725" b="1">
                <a:solidFill>
                  <a:srgbClr val="303631"/>
                </a:solidFill>
                <a:latin typeface="Nimbus Sans"/>
                <a:ea typeface="Nimbus Sans"/>
                <a:cs typeface="Nimbus Sans"/>
              </a:defRPr>
            </a:lvl3pPr>
            <a:lvl4pPr>
              <a:defRPr sz="1725" b="1">
                <a:solidFill>
                  <a:srgbClr val="303631"/>
                </a:solidFill>
                <a:latin typeface="Nimbus Sans"/>
                <a:ea typeface="Nimbus Sans"/>
                <a:cs typeface="Nimbus Sans"/>
              </a:defRPr>
            </a:lvl4pPr>
            <a:lvl5pPr>
              <a:defRPr sz="1725" b="1">
                <a:solidFill>
                  <a:srgbClr val="303631"/>
                </a:solidFill>
                <a:latin typeface="Nimbus Sans"/>
                <a:ea typeface="Nimbus Sans"/>
                <a:cs typeface="Nimbus Sans"/>
              </a:defRPr>
            </a:lvl5pPr>
            <a:lvl6pPr>
              <a:defRPr sz="1725" b="1">
                <a:solidFill>
                  <a:srgbClr val="303631"/>
                </a:solidFill>
                <a:latin typeface="Nimbus Sans"/>
                <a:ea typeface="Nimbus Sans"/>
                <a:cs typeface="Nimbus Sans"/>
              </a:defRPr>
            </a:lvl6pPr>
            <a:lvl7pPr>
              <a:defRPr sz="1725" b="1">
                <a:solidFill>
                  <a:srgbClr val="303631"/>
                </a:solidFill>
                <a:latin typeface="Nimbus Sans"/>
                <a:ea typeface="Nimbus Sans"/>
                <a:cs typeface="Nimbus Sans"/>
              </a:defRPr>
            </a:lvl7pPr>
            <a:lvl8pPr>
              <a:defRPr sz="1725" b="1">
                <a:solidFill>
                  <a:srgbClr val="303631"/>
                </a:solidFill>
                <a:latin typeface="Nimbus Sans"/>
                <a:ea typeface="Nimbus Sans"/>
                <a:cs typeface="Nimbus Sans"/>
              </a:defRPr>
            </a:lvl8pPr>
            <a:lvl9pPr>
              <a:defRPr sz="1725" b="1">
                <a:solidFill>
                  <a:srgbClr val="303631"/>
                </a:solidFill>
                <a:latin typeface="Nimbus Sans"/>
                <a:ea typeface="Nimbus Sans"/>
                <a:cs typeface="Nimbus Sans"/>
              </a:defRPr>
            </a:lvl9pPr>
          </a:lstStyle>
          <a:p>
            <a:pPr>
              <a:defRPr sz="1725" b="1">
                <a:solidFill>
                  <a:srgbClr val="303631"/>
                </a:solidFill>
                <a:latin typeface="Nimbus Sans"/>
                <a:ea typeface="Nimbus Sans"/>
                <a:cs typeface="Nimbus Sans"/>
              </a:defRPr>
            </a:pPr>
            <a:r>
              <a:rPr sz="1725" b="1">
                <a:solidFill>
                  <a:srgbClr val="303631"/>
                </a:solidFill>
                <a:latin typeface="Nimbus Sans"/>
                <a:ea typeface="Nimbus Sans"/>
                <a:cs typeface="Nimbus Sans"/>
              </a:rPr>
              <a:t>[F2] Midjourney</a:t>
            </a:r>
            <a:endParaRPr sz="1725" b="1">
              <a:solidFill>
                <a:srgbClr val="303631"/>
              </a:solidFill>
              <a:latin typeface="Nimbus Sans"/>
              <a:ea typeface="Nimbus Sans"/>
              <a:cs typeface="Nimbus Sans"/>
            </a:endParaRPr>
          </a:p>
        </p:txBody>
      </p:sp>
      <p:sp>
        <p:nvSpPr>
          <p:cNvPr id="26" name="merged-text-126"/>
          <p:cNvSpPr>
            <a14:cpLocks xmlns:a14="http://schemas.microsoft.com/office/drawing/2010/main" noGrp="1"/>
          </p:cNvSpPr>
          <p:nvPr/>
        </p:nvSpPr>
        <p:spPr>
          <a:xfrm>
            <a:off x="6572250" y="5029200"/>
            <a:ext cx="5010150" cy="38100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Seeds: testing and limitations</a:t>
            </a:r>
            <a:endParaRPr sz="1500" b="0">
              <a:solidFill>
                <a:srgbClr val="626B64"/>
              </a:solidFill>
              <a:latin typeface="Nimbus Sans"/>
              <a:ea typeface="Nimbus Sans"/>
              <a:cs typeface="Nimbus Sans"/>
            </a:endParaRPr>
          </a:p>
        </p:txBody>
      </p:sp>
      <p:sp>
        <p:nvSpPr>
          <p:cNvPr id="27" name="merged-text-127"/>
          <p:cNvSpPr>
            <a14:cpLocks xmlns:a14="http://schemas.microsoft.com/office/drawing/2010/main" noGrp="1"/>
          </p:cNvSpPr>
          <p:nvPr/>
        </p:nvSpPr>
        <p:spPr>
          <a:xfrm>
            <a:off x="6572250" y="5429250"/>
            <a:ext cx="5010150" cy="304800"/>
          </a:xfrm>
          <a:prstGeom prst="rect">
            <a:avLst/>
          </a:prstGeom>
          <a:noFill/>
          <a:ln w="0">
            <a:noFill/>
            <a:prstDash val="solid"/>
          </a:ln>
        </p:spPr>
        <p:txBody>
          <a:bodyPr lIns="0" tIns="0" rIns="0" bIns="0"/>
          <a:lstStyle>
            <a:defPPr>
              <a:defRPr sz="1725" b="1">
                <a:solidFill>
                  <a:srgbClr val="303631"/>
                </a:solidFill>
                <a:latin typeface="Nimbus Sans"/>
                <a:ea typeface="Nimbus Sans"/>
                <a:cs typeface="Nimbus Sans"/>
              </a:defRPr>
            </a:defPPr>
            <a:lvl1pPr>
              <a:defRPr sz="1725" b="1">
                <a:solidFill>
                  <a:srgbClr val="303631"/>
                </a:solidFill>
                <a:latin typeface="Nimbus Sans"/>
                <a:ea typeface="Nimbus Sans"/>
                <a:cs typeface="Nimbus Sans"/>
              </a:defRPr>
            </a:lvl1pPr>
            <a:lvl2pPr>
              <a:defRPr sz="1725" b="1">
                <a:solidFill>
                  <a:srgbClr val="303631"/>
                </a:solidFill>
                <a:latin typeface="Nimbus Sans"/>
                <a:ea typeface="Nimbus Sans"/>
                <a:cs typeface="Nimbus Sans"/>
              </a:defRPr>
            </a:lvl2pPr>
            <a:lvl3pPr>
              <a:defRPr sz="1725" b="1">
                <a:solidFill>
                  <a:srgbClr val="303631"/>
                </a:solidFill>
                <a:latin typeface="Nimbus Sans"/>
                <a:ea typeface="Nimbus Sans"/>
                <a:cs typeface="Nimbus Sans"/>
              </a:defRPr>
            </a:lvl3pPr>
            <a:lvl4pPr>
              <a:defRPr sz="1725" b="1">
                <a:solidFill>
                  <a:srgbClr val="303631"/>
                </a:solidFill>
                <a:latin typeface="Nimbus Sans"/>
                <a:ea typeface="Nimbus Sans"/>
                <a:cs typeface="Nimbus Sans"/>
              </a:defRPr>
            </a:lvl4pPr>
            <a:lvl5pPr>
              <a:defRPr sz="1725" b="1">
                <a:solidFill>
                  <a:srgbClr val="303631"/>
                </a:solidFill>
                <a:latin typeface="Nimbus Sans"/>
                <a:ea typeface="Nimbus Sans"/>
                <a:cs typeface="Nimbus Sans"/>
              </a:defRPr>
            </a:lvl5pPr>
            <a:lvl6pPr>
              <a:defRPr sz="1725" b="1">
                <a:solidFill>
                  <a:srgbClr val="303631"/>
                </a:solidFill>
                <a:latin typeface="Nimbus Sans"/>
                <a:ea typeface="Nimbus Sans"/>
                <a:cs typeface="Nimbus Sans"/>
              </a:defRPr>
            </a:lvl6pPr>
            <a:lvl7pPr>
              <a:defRPr sz="1725" b="1">
                <a:solidFill>
                  <a:srgbClr val="303631"/>
                </a:solidFill>
                <a:latin typeface="Nimbus Sans"/>
                <a:ea typeface="Nimbus Sans"/>
                <a:cs typeface="Nimbus Sans"/>
              </a:defRPr>
            </a:lvl7pPr>
            <a:lvl8pPr>
              <a:defRPr sz="1725" b="1">
                <a:solidFill>
                  <a:srgbClr val="303631"/>
                </a:solidFill>
                <a:latin typeface="Nimbus Sans"/>
                <a:ea typeface="Nimbus Sans"/>
                <a:cs typeface="Nimbus Sans"/>
              </a:defRPr>
            </a:lvl8pPr>
            <a:lvl9pPr>
              <a:defRPr sz="1725" b="1">
                <a:solidFill>
                  <a:srgbClr val="303631"/>
                </a:solidFill>
                <a:latin typeface="Nimbus Sans"/>
                <a:ea typeface="Nimbus Sans"/>
                <a:cs typeface="Nimbus Sans"/>
              </a:defRPr>
            </a:lvl9pPr>
          </a:lstStyle>
          <a:p>
            <a:pPr>
              <a:defRPr sz="1725" b="1">
                <a:solidFill>
                  <a:srgbClr val="303631"/>
                </a:solidFill>
                <a:latin typeface="Nimbus Sans"/>
                <a:ea typeface="Nimbus Sans"/>
                <a:cs typeface="Nimbus Sans"/>
              </a:defRPr>
            </a:pPr>
            <a:r>
              <a:rPr sz="1725" b="1">
                <a:solidFill>
                  <a:srgbClr val="303631"/>
                </a:solidFill>
                <a:latin typeface="Nimbus Sans"/>
                <a:ea typeface="Nimbus Sans"/>
                <a:cs typeface="Nimbus Sans"/>
              </a:rPr>
              <a:t>[F3] Runway</a:t>
            </a:r>
            <a:endParaRPr sz="1725" b="1">
              <a:solidFill>
                <a:srgbClr val="303631"/>
              </a:solidFill>
              <a:latin typeface="Nimbus Sans"/>
              <a:ea typeface="Nimbus Sans"/>
              <a:cs typeface="Nimbus Sans"/>
            </a:endParaRPr>
          </a:p>
        </p:txBody>
      </p:sp>
      <p:sp>
        <p:nvSpPr>
          <p:cNvPr id="28" name="merged-text-128"/>
          <p:cNvSpPr>
            <a14:cpLocks xmlns:a14="http://schemas.microsoft.com/office/drawing/2010/main" noGrp="1"/>
          </p:cNvSpPr>
          <p:nvPr/>
        </p:nvSpPr>
        <p:spPr>
          <a:xfrm>
            <a:off x="6572250" y="5772150"/>
            <a:ext cx="5010150" cy="381000"/>
          </a:xfrm>
          <a:prstGeom prst="rect">
            <a:avLst/>
          </a:prstGeom>
          <a:noFill/>
          <a:ln w="0">
            <a:noFill/>
            <a:prstDash val="solid"/>
          </a:ln>
        </p:spPr>
        <p:txBody>
          <a:bodyPr lIns="0" tIns="0" rIns="0" bIns="0"/>
          <a:lstStyle>
            <a:defPPr>
              <a:defRPr sz="1500" b="0">
                <a:solidFill>
                  <a:srgbClr val="626B64"/>
                </a:solidFill>
                <a:latin typeface="Nimbus Sans"/>
                <a:ea typeface="Nimbus Sans"/>
                <a:cs typeface="Nimbus Sans"/>
              </a:defRPr>
            </a:defPPr>
            <a:lvl1pPr>
              <a:defRPr sz="1500" b="0">
                <a:solidFill>
                  <a:srgbClr val="626B64"/>
                </a:solidFill>
                <a:latin typeface="Nimbus Sans"/>
                <a:ea typeface="Nimbus Sans"/>
                <a:cs typeface="Nimbus Sans"/>
              </a:defRPr>
            </a:lvl1pPr>
            <a:lvl2pPr>
              <a:defRPr sz="1500" b="0">
                <a:solidFill>
                  <a:srgbClr val="626B64"/>
                </a:solidFill>
                <a:latin typeface="Nimbus Sans"/>
                <a:ea typeface="Nimbus Sans"/>
                <a:cs typeface="Nimbus Sans"/>
              </a:defRPr>
            </a:lvl2pPr>
            <a:lvl3pPr>
              <a:defRPr sz="1500" b="0">
                <a:solidFill>
                  <a:srgbClr val="626B64"/>
                </a:solidFill>
                <a:latin typeface="Nimbus Sans"/>
                <a:ea typeface="Nimbus Sans"/>
                <a:cs typeface="Nimbus Sans"/>
              </a:defRPr>
            </a:lvl3pPr>
            <a:lvl4pPr>
              <a:defRPr sz="1500" b="0">
                <a:solidFill>
                  <a:srgbClr val="626B64"/>
                </a:solidFill>
                <a:latin typeface="Nimbus Sans"/>
                <a:ea typeface="Nimbus Sans"/>
                <a:cs typeface="Nimbus Sans"/>
              </a:defRPr>
            </a:lvl4pPr>
            <a:lvl5pPr>
              <a:defRPr sz="1500" b="0">
                <a:solidFill>
                  <a:srgbClr val="626B64"/>
                </a:solidFill>
                <a:latin typeface="Nimbus Sans"/>
                <a:ea typeface="Nimbus Sans"/>
                <a:cs typeface="Nimbus Sans"/>
              </a:defRPr>
            </a:lvl5pPr>
            <a:lvl6pPr>
              <a:defRPr sz="1500" b="0">
                <a:solidFill>
                  <a:srgbClr val="626B64"/>
                </a:solidFill>
                <a:latin typeface="Nimbus Sans"/>
                <a:ea typeface="Nimbus Sans"/>
                <a:cs typeface="Nimbus Sans"/>
              </a:defRPr>
            </a:lvl6pPr>
            <a:lvl7pPr>
              <a:defRPr sz="1500" b="0">
                <a:solidFill>
                  <a:srgbClr val="626B64"/>
                </a:solidFill>
                <a:latin typeface="Nimbus Sans"/>
                <a:ea typeface="Nimbus Sans"/>
                <a:cs typeface="Nimbus Sans"/>
              </a:defRPr>
            </a:lvl7pPr>
            <a:lvl8pPr>
              <a:defRPr sz="1500" b="0">
                <a:solidFill>
                  <a:srgbClr val="626B64"/>
                </a:solidFill>
                <a:latin typeface="Nimbus Sans"/>
                <a:ea typeface="Nimbus Sans"/>
                <a:cs typeface="Nimbus Sans"/>
              </a:defRPr>
            </a:lvl8pPr>
            <a:lvl9pPr>
              <a:defRPr sz="1500" b="0">
                <a:solidFill>
                  <a:srgbClr val="626B64"/>
                </a:solidFill>
                <a:latin typeface="Nimbus Sans"/>
                <a:ea typeface="Nimbus Sans"/>
                <a:cs typeface="Nimbus Sans"/>
              </a:defRPr>
            </a:lvl9pPr>
          </a:lstStyle>
          <a:p>
            <a:pPr>
              <a:defRPr sz="1500" b="0">
                <a:solidFill>
                  <a:srgbClr val="626B64"/>
                </a:solidFill>
                <a:latin typeface="Nimbus Sans"/>
                <a:ea typeface="Nimbus Sans"/>
                <a:cs typeface="Nimbus Sans"/>
              </a:defRPr>
            </a:pPr>
            <a:r>
              <a:rPr sz="1500" b="0">
                <a:solidFill>
                  <a:srgbClr val="626B64"/>
                </a:solidFill>
                <a:latin typeface="Nimbus Sans"/>
                <a:ea typeface="Nimbus Sans"/>
                <a:cs typeface="Nimbus Sans"/>
              </a:rPr>
              <a:t>Gen-4 Image References</a:t>
            </a:r>
            <a:endParaRPr sz="1500" b="0">
              <a:solidFill>
                <a:srgbClr val="626B64"/>
              </a:solidFill>
              <a:latin typeface="Nimbus Sans"/>
              <a:ea typeface="Nimbus Sans"/>
              <a:cs typeface="Nimbus Sans"/>
            </a:endParaRPr>
          </a:p>
        </p:txBody>
      </p:sp>
      <p:sp>
        <p:nvSpPr>
          <p:cNvPr id="29" name="merged-text-140"/>
          <p:cNvSpPr>
            <a14:cpLocks xmlns:a14="http://schemas.microsoft.com/office/drawing/2010/main" noGrp="1"/>
          </p:cNvSpPr>
          <p:nvPr/>
        </p:nvSpPr>
        <p:spPr>
          <a:xfrm>
            <a:off x="1428750" y="352425"/>
            <a:ext cx="9810750" cy="247650"/>
          </a:xfrm>
          <a:prstGeom prst="rect">
            <a:avLst/>
          </a:prstGeom>
          <a:noFill/>
          <a:ln w="0">
            <a:noFill/>
            <a:prstDash val="solid"/>
          </a:ln>
        </p:spPr>
        <p:txBody>
          <a:bodyPr lIns="0" tIns="0" rIns="0" bIns="0"/>
          <a:lstStyle>
            <a:defPPr>
              <a:defRPr sz="1200" b="1">
                <a:solidFill>
                  <a:srgbClr val="626B64"/>
                </a:solidFill>
                <a:latin typeface="Nimbus Sans"/>
                <a:ea typeface="Nimbus Sans"/>
                <a:cs typeface="Nimbus Sans"/>
              </a:defRPr>
            </a:defPPr>
            <a:lvl1pPr>
              <a:defRPr sz="1200" b="1">
                <a:solidFill>
                  <a:srgbClr val="626B64"/>
                </a:solidFill>
                <a:latin typeface="Nimbus Sans"/>
                <a:ea typeface="Nimbus Sans"/>
                <a:cs typeface="Nimbus Sans"/>
              </a:defRPr>
            </a:lvl1pPr>
            <a:lvl2pPr>
              <a:defRPr sz="1200" b="1">
                <a:solidFill>
                  <a:srgbClr val="626B64"/>
                </a:solidFill>
                <a:latin typeface="Nimbus Sans"/>
                <a:ea typeface="Nimbus Sans"/>
                <a:cs typeface="Nimbus Sans"/>
              </a:defRPr>
            </a:lvl2pPr>
            <a:lvl3pPr>
              <a:defRPr sz="1200" b="1">
                <a:solidFill>
                  <a:srgbClr val="626B64"/>
                </a:solidFill>
                <a:latin typeface="Nimbus Sans"/>
                <a:ea typeface="Nimbus Sans"/>
                <a:cs typeface="Nimbus Sans"/>
              </a:defRPr>
            </a:lvl3pPr>
            <a:lvl4pPr>
              <a:defRPr sz="1200" b="1">
                <a:solidFill>
                  <a:srgbClr val="626B64"/>
                </a:solidFill>
                <a:latin typeface="Nimbus Sans"/>
                <a:ea typeface="Nimbus Sans"/>
                <a:cs typeface="Nimbus Sans"/>
              </a:defRPr>
            </a:lvl4pPr>
            <a:lvl5pPr>
              <a:defRPr sz="1200" b="1">
                <a:solidFill>
                  <a:srgbClr val="626B64"/>
                </a:solidFill>
                <a:latin typeface="Nimbus Sans"/>
                <a:ea typeface="Nimbus Sans"/>
                <a:cs typeface="Nimbus Sans"/>
              </a:defRPr>
            </a:lvl5pPr>
            <a:lvl6pPr>
              <a:defRPr sz="1200" b="1">
                <a:solidFill>
                  <a:srgbClr val="626B64"/>
                </a:solidFill>
                <a:latin typeface="Nimbus Sans"/>
                <a:ea typeface="Nimbus Sans"/>
                <a:cs typeface="Nimbus Sans"/>
              </a:defRPr>
            </a:lvl6pPr>
            <a:lvl7pPr>
              <a:defRPr sz="1200" b="1">
                <a:solidFill>
                  <a:srgbClr val="626B64"/>
                </a:solidFill>
                <a:latin typeface="Nimbus Sans"/>
                <a:ea typeface="Nimbus Sans"/>
                <a:cs typeface="Nimbus Sans"/>
              </a:defRPr>
            </a:lvl7pPr>
            <a:lvl8pPr>
              <a:defRPr sz="1200" b="1">
                <a:solidFill>
                  <a:srgbClr val="626B64"/>
                </a:solidFill>
                <a:latin typeface="Nimbus Sans"/>
                <a:ea typeface="Nimbus Sans"/>
                <a:cs typeface="Nimbus Sans"/>
              </a:defRPr>
            </a:lvl8pPr>
            <a:lvl9pPr>
              <a:defRPr sz="1200" b="1">
                <a:solidFill>
                  <a:srgbClr val="626B64"/>
                </a:solidFill>
                <a:latin typeface="Nimbus Sans"/>
                <a:ea typeface="Nimbus Sans"/>
                <a:cs typeface="Nimbus Sans"/>
              </a:defRPr>
            </a:lvl9pPr>
          </a:lstStyle>
          <a:p>
            <a:pPr>
              <a:defRPr sz="1200" b="1">
                <a:solidFill>
                  <a:srgbClr val="626B64"/>
                </a:solidFill>
                <a:latin typeface="Nimbus Sans"/>
                <a:ea typeface="Nimbus Sans"/>
                <a:cs typeface="Nimbus Sans"/>
              </a:defRPr>
            </a:pPr>
            <a:r>
              <a:rPr sz="1200" b="1">
                <a:solidFill>
                  <a:srgbClr val="626B64"/>
                </a:solidFill>
                <a:latin typeface="Nimbus Sans"/>
                <a:ea typeface="Nimbus Sans"/>
                <a:cs typeface="Nimbus Sans"/>
              </a:rPr>
              <a:t>REFERENCES</a:t>
            </a:r>
            <a:endParaRPr sz="1200" b="1">
              <a:solidFill>
                <a:srgbClr val="626B64"/>
              </a:solidFill>
              <a:latin typeface="Nimbus Sans"/>
              <a:ea typeface="Nimbus Sans"/>
              <a:cs typeface="Nimbus Sans"/>
            </a:endParaRPr>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
  <PresentationFormat>Converted Presentation</PresentationFormat>
  <Paragraphs>0</Paragraphs>
  <Slides>0</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14</vt:i4>
      </vt:variant>
    </vt:vector>
  </HeadingPairs>
  <TitlesOfParts>
    <vt:vector size="20" baseType="lpstr">
      <vt:lpstr>Arial</vt:lpstr>
      <vt:lpstr>宋体</vt:lpstr>
      <vt:lpstr>Wingdings</vt:lpstr>
      <vt:lpstr>Nimbus Sans</vt:lpstr>
      <vt:lpstr>Aptos</vt:lpstr>
      <vt:lpstr>ChatGPT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iPad</cp:lastModifiedBy>
  <dcterms:created xsi:type="dcterms:W3CDTF">1900-01-01T00:00:00Z</dcterms:created>
  <dcterms:modified xsi:type="dcterms:W3CDTF">1900-01-01T00:00:00Z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234F7E6651366225B3ABE16AB305EC55_32</vt:lpwstr>
  </property>
  <property fmtid="{D5CDD505-2E9C-101B-9397-08002B2CF9AE}" pid="3" name="KSOProductBuildVer">
    <vt:lpwstr>2052-26.10.0</vt:lpwstr>
  </property>
</Properties>
</file>